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5"/>
  </p:handoutMasterIdLst>
  <p:sldIdLst>
    <p:sldId id="1092" r:id="rId3"/>
    <p:sldId id="961" r:id="rId5"/>
    <p:sldId id="963" r:id="rId6"/>
    <p:sldId id="1090" r:id="rId7"/>
    <p:sldId id="1098" r:id="rId8"/>
    <p:sldId id="1099" r:id="rId9"/>
    <p:sldId id="1101" r:id="rId10"/>
    <p:sldId id="1102" r:id="rId11"/>
    <p:sldId id="1103" r:id="rId12"/>
    <p:sldId id="1104" r:id="rId13"/>
    <p:sldId id="1093" r:id="rId14"/>
  </p:sldIdLst>
  <p:sldSz cx="9144000" cy="5143500" type="screen16x9"/>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clrMru>
    <a:srgbClr val="2B378B"/>
    <a:srgbClr val="056E40"/>
    <a:srgbClr val="006EB8"/>
    <a:srgbClr val="F39800"/>
    <a:srgbClr val="F8B73A"/>
    <a:srgbClr val="2CAD42"/>
    <a:srgbClr val="EC693D"/>
    <a:srgbClr val="EB4148"/>
    <a:srgbClr val="0075BF"/>
    <a:srgbClr val="034E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4" autoAdjust="0"/>
    <p:restoredTop sz="93354" autoAdjust="0"/>
  </p:normalViewPr>
  <p:slideViewPr>
    <p:cSldViewPr>
      <p:cViewPr>
        <p:scale>
          <a:sx n="100" d="100"/>
          <a:sy n="100" d="100"/>
        </p:scale>
        <p:origin x="-564" y="-192"/>
      </p:cViewPr>
      <p:guideLst>
        <p:guide orient="horz" pos="1814"/>
        <p:guide pos="2878"/>
      </p:guideLst>
    </p:cSldViewPr>
  </p:slideViewPr>
  <p:notesTextViewPr>
    <p:cViewPr>
      <p:scale>
        <a:sx n="1" d="1"/>
        <a:sy n="1" d="1"/>
      </p:scale>
      <p:origin x="0" y="0"/>
    </p:cViewPr>
  </p:notesTextViewPr>
  <p:sorterViewPr>
    <p:cViewPr>
      <p:scale>
        <a:sx n="66" d="100"/>
        <a:sy n="66" d="100"/>
      </p:scale>
      <p:origin x="0" y="0"/>
    </p:cViewPr>
  </p:sorterViewPr>
  <p:notesViewPr>
    <p:cSldViewPr>
      <p:cViewPr varScale="1">
        <p:scale>
          <a:sx n="65" d="100"/>
          <a:sy n="65" d="100"/>
        </p:scale>
        <p:origin x="-3360" y="-96"/>
      </p:cViewPr>
      <p:guideLst>
        <p:guide orient="horz" pos="3225"/>
        <p:guide pos="2159"/>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3.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handoutMaster" Target="handoutMasters/handoutMaster1.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2A5992-9D73-4015-9385-ABE035416B29}"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95A699-AB68-4A20-99FB-6F69DC266D45}"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2565" algn="l" defTabSz="914400" rtl="0" eaLnBrk="1" latinLnBrk="0" hangingPunct="1">
      <a:defRPr sz="1200" kern="1200">
        <a:solidFill>
          <a:schemeClr val="tx1"/>
        </a:solidFill>
        <a:latin typeface="+mn-lt"/>
        <a:ea typeface="+mn-ea"/>
        <a:cs typeface="+mn-cs"/>
      </a:defRPr>
    </a:lvl7pPr>
    <a:lvl8pPr marL="3199765" algn="l" defTabSz="914400" rtl="0" eaLnBrk="1" latinLnBrk="0" hangingPunct="1">
      <a:defRPr sz="1200" kern="1200">
        <a:solidFill>
          <a:schemeClr val="tx1"/>
        </a:solidFill>
        <a:latin typeface="+mn-lt"/>
        <a:ea typeface="+mn-ea"/>
        <a:cs typeface="+mn-cs"/>
      </a:defRPr>
    </a:lvl8pPr>
    <a:lvl9pPr marL="3656965"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7795A699-AB68-4A20-99FB-6F69DC266D45}"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2765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a:spcBef>
                <a:spcPct val="0"/>
              </a:spcBef>
            </a:pPr>
            <a:endParaRPr lang="en-US" altLang="zh-CN" dirty="0" smtClean="0"/>
          </a:p>
        </p:txBody>
      </p:sp>
      <p:sp>
        <p:nvSpPr>
          <p:cNvPr id="2765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微软雅黑" panose="020B0503020204020204" pitchFamily="34" charset="-122"/>
                <a:ea typeface="微软雅黑" panose="020B0503020204020204" pitchFamily="34" charset="-122"/>
              </a:defRPr>
            </a:lvl1pPr>
            <a:lvl2pPr marL="742950" indent="-285750">
              <a:defRPr>
                <a:solidFill>
                  <a:schemeClr val="tx1"/>
                </a:solidFill>
                <a:latin typeface="微软雅黑" panose="020B0503020204020204" pitchFamily="34" charset="-122"/>
                <a:ea typeface="微软雅黑" panose="020B0503020204020204" pitchFamily="34" charset="-122"/>
              </a:defRPr>
            </a:lvl2pPr>
            <a:lvl3pPr marL="1143000" indent="-228600">
              <a:defRPr>
                <a:solidFill>
                  <a:schemeClr val="tx1"/>
                </a:solidFill>
                <a:latin typeface="微软雅黑" panose="020B0503020204020204" pitchFamily="34" charset="-122"/>
                <a:ea typeface="微软雅黑" panose="020B0503020204020204" pitchFamily="34" charset="-122"/>
              </a:defRPr>
            </a:lvl3pPr>
            <a:lvl4pPr marL="1600200" indent="-228600">
              <a:defRPr>
                <a:solidFill>
                  <a:schemeClr val="tx1"/>
                </a:solidFill>
                <a:latin typeface="微软雅黑" panose="020B0503020204020204" pitchFamily="34" charset="-122"/>
                <a:ea typeface="微软雅黑" panose="020B0503020204020204" pitchFamily="34" charset="-122"/>
              </a:defRPr>
            </a:lvl4pPr>
            <a:lvl5pPr marL="2057400" indent="-228600">
              <a:defRPr>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微软雅黑" panose="020B0503020204020204" pitchFamily="34" charset="-122"/>
                <a:ea typeface="微软雅黑" panose="020B0503020204020204" pitchFamily="34" charset="-122"/>
              </a:defRPr>
            </a:lvl9pPr>
          </a:lstStyle>
          <a:p>
            <a:fld id="{8EBE660E-5CC2-4A50-916A-880C808B748D}" type="slidenum">
              <a:rPr lang="zh-CN" altLang="en-US"/>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F2CFBE-1407-414C-AC03-95A5BCF50F7C}"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E21FD59-C920-460C-B1C9-0346C59420B0}"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E21FD59-C920-460C-B1C9-0346C59420B0}"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
        <p:nvSpPr>
          <p:cNvPr id="15" name="文本框 12"/>
          <p:cNvSpPr txBox="1">
            <a:spLocks noChangeArrowheads="1"/>
          </p:cNvSpPr>
          <p:nvPr userDrawn="1"/>
        </p:nvSpPr>
        <p:spPr bwMode="auto">
          <a:xfrm>
            <a:off x="255630" y="370296"/>
            <a:ext cx="1796090" cy="250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defRPr>
                <a:solidFill>
                  <a:schemeClr val="tx1"/>
                </a:solidFill>
                <a:latin typeface="Open Sans" panose="020B0606030504020204" pitchFamily="34" charset="0"/>
                <a:ea typeface="冬青黑体简体中文 W3" charset="-122"/>
              </a:defRPr>
            </a:lvl1pPr>
            <a:lvl2pPr marL="742950" indent="-285750">
              <a:defRPr>
                <a:solidFill>
                  <a:schemeClr val="tx1"/>
                </a:solidFill>
                <a:latin typeface="Open Sans" panose="020B0606030504020204" pitchFamily="34" charset="0"/>
                <a:ea typeface="冬青黑体简体中文 W3" charset="-122"/>
              </a:defRPr>
            </a:lvl2pPr>
            <a:lvl3pPr marL="1143000" indent="-228600">
              <a:defRPr>
                <a:solidFill>
                  <a:schemeClr val="tx1"/>
                </a:solidFill>
                <a:latin typeface="Open Sans" panose="020B0606030504020204" pitchFamily="34" charset="0"/>
                <a:ea typeface="冬青黑体简体中文 W3" charset="-122"/>
              </a:defRPr>
            </a:lvl3pPr>
            <a:lvl4pPr marL="1600200" indent="-228600">
              <a:defRPr>
                <a:solidFill>
                  <a:schemeClr val="tx1"/>
                </a:solidFill>
                <a:latin typeface="Open Sans" panose="020B0606030504020204" pitchFamily="34" charset="0"/>
                <a:ea typeface="冬青黑体简体中文 W3" charset="-122"/>
              </a:defRPr>
            </a:lvl4pPr>
            <a:lvl5pPr marL="2057400" indent="-228600">
              <a:defRPr>
                <a:solidFill>
                  <a:schemeClr val="tx1"/>
                </a:solidFill>
                <a:latin typeface="Open Sans" panose="020B0606030504020204" pitchFamily="34" charset="0"/>
                <a:ea typeface="冬青黑体简体中文 W3" charset="-122"/>
              </a:defRPr>
            </a:lvl5pPr>
            <a:lvl6pPr marL="2514600" indent="-228600" fontAlgn="base">
              <a:spcBef>
                <a:spcPct val="0"/>
              </a:spcBef>
              <a:spcAft>
                <a:spcPct val="0"/>
              </a:spcAft>
              <a:defRPr>
                <a:solidFill>
                  <a:schemeClr val="tx1"/>
                </a:solidFill>
                <a:latin typeface="Open Sans" panose="020B0606030504020204" pitchFamily="34" charset="0"/>
                <a:ea typeface="冬青黑体简体中文 W3" charset="-122"/>
              </a:defRPr>
            </a:lvl6pPr>
            <a:lvl7pPr marL="2971800" indent="-228600" fontAlgn="base">
              <a:spcBef>
                <a:spcPct val="0"/>
              </a:spcBef>
              <a:spcAft>
                <a:spcPct val="0"/>
              </a:spcAft>
              <a:defRPr>
                <a:solidFill>
                  <a:schemeClr val="tx1"/>
                </a:solidFill>
                <a:latin typeface="Open Sans" panose="020B0606030504020204" pitchFamily="34" charset="0"/>
                <a:ea typeface="冬青黑体简体中文 W3" charset="-122"/>
              </a:defRPr>
            </a:lvl7pPr>
            <a:lvl8pPr marL="3429000" indent="-228600" fontAlgn="base">
              <a:spcBef>
                <a:spcPct val="0"/>
              </a:spcBef>
              <a:spcAft>
                <a:spcPct val="0"/>
              </a:spcAft>
              <a:defRPr>
                <a:solidFill>
                  <a:schemeClr val="tx1"/>
                </a:solidFill>
                <a:latin typeface="Open Sans" panose="020B0606030504020204" pitchFamily="34" charset="0"/>
                <a:ea typeface="冬青黑体简体中文 W3" charset="-122"/>
              </a:defRPr>
            </a:lvl8pPr>
            <a:lvl9pPr marL="3886200" indent="-228600" fontAlgn="base">
              <a:spcBef>
                <a:spcPct val="0"/>
              </a:spcBef>
              <a:spcAft>
                <a:spcPct val="0"/>
              </a:spcAft>
              <a:defRPr>
                <a:solidFill>
                  <a:schemeClr val="tx1"/>
                </a:solidFill>
                <a:latin typeface="Open Sans" panose="020B0606030504020204" pitchFamily="34" charset="0"/>
                <a:ea typeface="冬青黑体简体中文 W3" charset="-122"/>
              </a:defRPr>
            </a:lvl9pPr>
          </a:lstStyle>
          <a:p>
            <a:r>
              <a:rPr lang="zh-CN" altLang="en-US" sz="1200" dirty="0">
                <a:solidFill>
                  <a:srgbClr val="2CAD42"/>
                </a:solidFill>
                <a:latin typeface="微软雅黑" panose="020B0503020204020204" pitchFamily="34" charset="-122"/>
                <a:ea typeface="微软雅黑" panose="020B0503020204020204" pitchFamily="34" charset="-122"/>
                <a:cs typeface="+mn-ea"/>
                <a:sym typeface="+mn-lt"/>
              </a:rPr>
              <a:t>点击添加相关标题文字</a:t>
            </a:r>
            <a:endParaRPr lang="zh-CN" altLang="en-US" sz="1200" dirty="0">
              <a:solidFill>
                <a:srgbClr val="2CAD42"/>
              </a:solidFill>
              <a:latin typeface="微软雅黑" panose="020B0503020204020204" pitchFamily="34" charset="-122"/>
              <a:ea typeface="微软雅黑" panose="020B0503020204020204" pitchFamily="34" charset="-122"/>
              <a:cs typeface="+mn-ea"/>
              <a:sym typeface="+mn-lt"/>
            </a:endParaRPr>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143000" y="2701529"/>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8AF7BB69-D41D-443F-977A-E89749AD27B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DEA0F6D-E20E-48CE-8CE7-FADB0057D0E2}" type="slidenum">
              <a:rPr lang="zh-CN" altLang="en-US" smtClean="0"/>
            </a:fld>
            <a:endParaRPr lang="zh-CN" altLang="en-US"/>
          </a:p>
        </p:txBody>
      </p:sp>
    </p:spTree>
  </p:cSld>
  <p:clrMapOvr>
    <a:masterClrMapping/>
  </p:clrMapOvr>
  <p:transition spd="med" advClick="0" advTm="2000">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4" name="Rectangle 9"/>
          <p:cNvSpPr/>
          <p:nvPr userDrawn="1"/>
        </p:nvSpPr>
        <p:spPr>
          <a:xfrm>
            <a:off x="8500361" y="241918"/>
            <a:ext cx="365983" cy="2153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rtlCol="0" anchor="ctr"/>
          <a:lstStyle/>
          <a:p>
            <a:pPr algn="ctr"/>
            <a:endParaRPr lang="en-US" dirty="0"/>
          </a:p>
        </p:txBody>
      </p:sp>
      <p:sp>
        <p:nvSpPr>
          <p:cNvPr id="6" name="Isosceles Triangle 10"/>
          <p:cNvSpPr/>
          <p:nvPr userDrawn="1"/>
        </p:nvSpPr>
        <p:spPr>
          <a:xfrm rot="10610802">
            <a:off x="8504736" y="316259"/>
            <a:ext cx="366581" cy="196391"/>
          </a:xfrm>
          <a:prstGeom prst="triangl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lIns="91420" tIns="45709" rIns="91420" bIns="45709" rtlCol="0" anchor="ctr"/>
          <a:lstStyle/>
          <a:p>
            <a:pPr algn="ctr"/>
            <a:endParaRPr lang="en-US"/>
          </a:p>
        </p:txBody>
      </p:sp>
      <p:sp>
        <p:nvSpPr>
          <p:cNvPr id="7" name="Slide Number Placeholder 5"/>
          <p:cNvSpPr txBox="1"/>
          <p:nvPr userDrawn="1"/>
        </p:nvSpPr>
        <p:spPr>
          <a:xfrm>
            <a:off x="8519485" y="204940"/>
            <a:ext cx="337081" cy="350586"/>
          </a:xfrm>
          <a:prstGeom prst="rect">
            <a:avLst/>
          </a:prstGeom>
        </p:spPr>
        <p:txBody>
          <a:bodyPr vert="horz" lIns="0" tIns="0" rIns="0" bIns="45709" rtlCol="0" anchor="ctr"/>
          <a:lstStyle>
            <a:defPPr>
              <a:defRPr lang="en-US"/>
            </a:defPPr>
            <a:lvl1pPr marL="0" algn="ct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14FFB07-917D-5348-AE2D-F9A4E0AD1751}" type="slidenum">
              <a:rPr lang="en-US" sz="1000" smtClean="0"/>
            </a:fld>
            <a:endParaRPr lang="en-US" sz="1000" dirty="0"/>
          </a:p>
        </p:txBody>
      </p:sp>
      <p:grpSp>
        <p:nvGrpSpPr>
          <p:cNvPr id="2" name="Group 5"/>
          <p:cNvGrpSpPr/>
          <p:nvPr userDrawn="1"/>
        </p:nvGrpSpPr>
        <p:grpSpPr>
          <a:xfrm>
            <a:off x="347419" y="4731991"/>
            <a:ext cx="224082" cy="221156"/>
            <a:chOff x="4328868" y="5502988"/>
            <a:chExt cx="500307" cy="493774"/>
          </a:xfrm>
        </p:grpSpPr>
        <p:sp>
          <p:nvSpPr>
            <p:cNvPr id="9" name="Freeform 7">
              <a:hlinkClick r:id="" action="ppaction://hlinkshowjump?jump=previousslide"/>
            </p:cNvPr>
            <p:cNvSpPr/>
            <p:nvPr userDrawn="1"/>
          </p:nvSpPr>
          <p:spPr bwMode="auto">
            <a:xfrm>
              <a:off x="4520555" y="5649754"/>
              <a:ext cx="116933" cy="200242"/>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id-ID"/>
            </a:p>
          </p:txBody>
        </p:sp>
        <p:sp>
          <p:nvSpPr>
            <p:cNvPr id="10" name="Freeform 8">
              <a:hlinkClick r:id="" action="ppaction://hlinkshowjump?jump=previous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id-ID"/>
            </a:p>
          </p:txBody>
        </p:sp>
      </p:grpSp>
      <p:grpSp>
        <p:nvGrpSpPr>
          <p:cNvPr id="3" name="Group 9"/>
          <p:cNvGrpSpPr/>
          <p:nvPr userDrawn="1"/>
        </p:nvGrpSpPr>
        <p:grpSpPr>
          <a:xfrm flipH="1">
            <a:off x="933709" y="4731991"/>
            <a:ext cx="224082" cy="221156"/>
            <a:chOff x="4328868" y="5502988"/>
            <a:chExt cx="500307" cy="493774"/>
          </a:xfrm>
        </p:grpSpPr>
        <p:sp>
          <p:nvSpPr>
            <p:cNvPr id="12" name="Freeform 10">
              <a:hlinkClick r:id="" action="ppaction://hlinkshowjump?jump=nextslide"/>
            </p:cNvPr>
            <p:cNvSpPr/>
            <p:nvPr userDrawn="1"/>
          </p:nvSpPr>
          <p:spPr bwMode="auto">
            <a:xfrm>
              <a:off x="4520556" y="5649754"/>
              <a:ext cx="116933" cy="200242"/>
            </a:xfrm>
            <a:custGeom>
              <a:avLst/>
              <a:gdLst>
                <a:gd name="T0" fmla="*/ 417 w 425"/>
                <a:gd name="T1" fmla="*/ 77 h 728"/>
                <a:gd name="T2" fmla="*/ 131 w 425"/>
                <a:gd name="T3" fmla="*/ 364 h 728"/>
                <a:gd name="T4" fmla="*/ 417 w 425"/>
                <a:gd name="T5" fmla="*/ 650 h 728"/>
                <a:gd name="T6" fmla="*/ 425 w 425"/>
                <a:gd name="T7" fmla="*/ 667 h 728"/>
                <a:gd name="T8" fmla="*/ 417 w 425"/>
                <a:gd name="T9" fmla="*/ 684 h 728"/>
                <a:gd name="T10" fmla="*/ 381 w 425"/>
                <a:gd name="T11" fmla="*/ 720 h 728"/>
                <a:gd name="T12" fmla="*/ 364 w 425"/>
                <a:gd name="T13" fmla="*/ 728 h 728"/>
                <a:gd name="T14" fmla="*/ 347 w 425"/>
                <a:gd name="T15" fmla="*/ 720 h 728"/>
                <a:gd name="T16" fmla="*/ 8 w 425"/>
                <a:gd name="T17" fmla="*/ 381 h 728"/>
                <a:gd name="T18" fmla="*/ 0 w 425"/>
                <a:gd name="T19" fmla="*/ 364 h 728"/>
                <a:gd name="T20" fmla="*/ 8 w 425"/>
                <a:gd name="T21" fmla="*/ 347 h 728"/>
                <a:gd name="T22" fmla="*/ 347 w 425"/>
                <a:gd name="T23" fmla="*/ 7 h 728"/>
                <a:gd name="T24" fmla="*/ 364 w 425"/>
                <a:gd name="T25" fmla="*/ 0 h 728"/>
                <a:gd name="T26" fmla="*/ 381 w 425"/>
                <a:gd name="T27" fmla="*/ 7 h 728"/>
                <a:gd name="T28" fmla="*/ 417 w 425"/>
                <a:gd name="T29" fmla="*/ 44 h 728"/>
                <a:gd name="T30" fmla="*/ 425 w 425"/>
                <a:gd name="T31" fmla="*/ 60 h 728"/>
                <a:gd name="T32" fmla="*/ 417 w 425"/>
                <a:gd name="T33" fmla="*/ 77 h 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5" h="728">
                  <a:moveTo>
                    <a:pt x="417" y="77"/>
                  </a:moveTo>
                  <a:cubicBezTo>
                    <a:pt x="131" y="364"/>
                    <a:pt x="131" y="364"/>
                    <a:pt x="131" y="364"/>
                  </a:cubicBezTo>
                  <a:cubicBezTo>
                    <a:pt x="417" y="650"/>
                    <a:pt x="417" y="650"/>
                    <a:pt x="417" y="650"/>
                  </a:cubicBezTo>
                  <a:cubicBezTo>
                    <a:pt x="422" y="655"/>
                    <a:pt x="425" y="661"/>
                    <a:pt x="425" y="667"/>
                  </a:cubicBezTo>
                  <a:cubicBezTo>
                    <a:pt x="425" y="673"/>
                    <a:pt x="422" y="680"/>
                    <a:pt x="417" y="684"/>
                  </a:cubicBezTo>
                  <a:cubicBezTo>
                    <a:pt x="381" y="720"/>
                    <a:pt x="381" y="720"/>
                    <a:pt x="381" y="720"/>
                  </a:cubicBezTo>
                  <a:cubicBezTo>
                    <a:pt x="377" y="725"/>
                    <a:pt x="370" y="728"/>
                    <a:pt x="364" y="728"/>
                  </a:cubicBezTo>
                  <a:cubicBezTo>
                    <a:pt x="358" y="728"/>
                    <a:pt x="352" y="725"/>
                    <a:pt x="347" y="720"/>
                  </a:cubicBezTo>
                  <a:cubicBezTo>
                    <a:pt x="8" y="381"/>
                    <a:pt x="8" y="381"/>
                    <a:pt x="8" y="381"/>
                  </a:cubicBezTo>
                  <a:cubicBezTo>
                    <a:pt x="3" y="376"/>
                    <a:pt x="0" y="369"/>
                    <a:pt x="0" y="364"/>
                  </a:cubicBezTo>
                  <a:cubicBezTo>
                    <a:pt x="0" y="358"/>
                    <a:pt x="3" y="351"/>
                    <a:pt x="8" y="347"/>
                  </a:cubicBezTo>
                  <a:cubicBezTo>
                    <a:pt x="347" y="7"/>
                    <a:pt x="347" y="7"/>
                    <a:pt x="347" y="7"/>
                  </a:cubicBezTo>
                  <a:cubicBezTo>
                    <a:pt x="352" y="3"/>
                    <a:pt x="358" y="0"/>
                    <a:pt x="364" y="0"/>
                  </a:cubicBezTo>
                  <a:cubicBezTo>
                    <a:pt x="370" y="0"/>
                    <a:pt x="377" y="3"/>
                    <a:pt x="381" y="7"/>
                  </a:cubicBezTo>
                  <a:cubicBezTo>
                    <a:pt x="417" y="44"/>
                    <a:pt x="417" y="44"/>
                    <a:pt x="417" y="44"/>
                  </a:cubicBezTo>
                  <a:cubicBezTo>
                    <a:pt x="422" y="48"/>
                    <a:pt x="425" y="54"/>
                    <a:pt x="425" y="60"/>
                  </a:cubicBezTo>
                  <a:cubicBezTo>
                    <a:pt x="425" y="66"/>
                    <a:pt x="422" y="73"/>
                    <a:pt x="417" y="77"/>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id-ID"/>
            </a:p>
          </p:txBody>
        </p:sp>
        <p:sp>
          <p:nvSpPr>
            <p:cNvPr id="13" name="Freeform 11">
              <a:hlinkClick r:id="" action="ppaction://hlinkshowjump?jump=nextslide"/>
            </p:cNvPr>
            <p:cNvSpPr>
              <a:spLocks noEditPoints="1"/>
            </p:cNvSpPr>
            <p:nvPr userDrawn="1"/>
          </p:nvSpPr>
          <p:spPr bwMode="auto">
            <a:xfrm>
              <a:off x="4328868" y="5502988"/>
              <a:ext cx="500307" cy="493774"/>
            </a:xfrm>
            <a:custGeom>
              <a:avLst/>
              <a:gdLst>
                <a:gd name="T0" fmla="*/ 2355 w 2753"/>
                <a:gd name="T1" fmla="*/ 114 h 2716"/>
                <a:gd name="T2" fmla="*/ 2639 w 2753"/>
                <a:gd name="T3" fmla="*/ 399 h 2716"/>
                <a:gd name="T4" fmla="*/ 2639 w 2753"/>
                <a:gd name="T5" fmla="*/ 2317 h 2716"/>
                <a:gd name="T6" fmla="*/ 2355 w 2753"/>
                <a:gd name="T7" fmla="*/ 2602 h 2716"/>
                <a:gd name="T8" fmla="*/ 398 w 2753"/>
                <a:gd name="T9" fmla="*/ 2602 h 2716"/>
                <a:gd name="T10" fmla="*/ 113 w 2753"/>
                <a:gd name="T11" fmla="*/ 2317 h 2716"/>
                <a:gd name="T12" fmla="*/ 113 w 2753"/>
                <a:gd name="T13" fmla="*/ 399 h 2716"/>
                <a:gd name="T14" fmla="*/ 398 w 2753"/>
                <a:gd name="T15" fmla="*/ 114 h 2716"/>
                <a:gd name="T16" fmla="*/ 2355 w 2753"/>
                <a:gd name="T17" fmla="*/ 114 h 2716"/>
                <a:gd name="T18" fmla="*/ 2355 w 2753"/>
                <a:gd name="T19" fmla="*/ 0 h 2716"/>
                <a:gd name="T20" fmla="*/ 398 w 2753"/>
                <a:gd name="T21" fmla="*/ 0 h 2716"/>
                <a:gd name="T22" fmla="*/ 0 w 2753"/>
                <a:gd name="T23" fmla="*/ 399 h 2716"/>
                <a:gd name="T24" fmla="*/ 0 w 2753"/>
                <a:gd name="T25" fmla="*/ 2317 h 2716"/>
                <a:gd name="T26" fmla="*/ 398 w 2753"/>
                <a:gd name="T27" fmla="*/ 2716 h 2716"/>
                <a:gd name="T28" fmla="*/ 2355 w 2753"/>
                <a:gd name="T29" fmla="*/ 2716 h 2716"/>
                <a:gd name="T30" fmla="*/ 2753 w 2753"/>
                <a:gd name="T31" fmla="*/ 2317 h 2716"/>
                <a:gd name="T32" fmla="*/ 2753 w 2753"/>
                <a:gd name="T33" fmla="*/ 399 h 2716"/>
                <a:gd name="T34" fmla="*/ 2355 w 2753"/>
                <a:gd name="T35" fmla="*/ 0 h 27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53" h="2716">
                  <a:moveTo>
                    <a:pt x="2355" y="114"/>
                  </a:moveTo>
                  <a:cubicBezTo>
                    <a:pt x="2512" y="114"/>
                    <a:pt x="2639" y="242"/>
                    <a:pt x="2639" y="399"/>
                  </a:cubicBezTo>
                  <a:cubicBezTo>
                    <a:pt x="2639" y="2317"/>
                    <a:pt x="2639" y="2317"/>
                    <a:pt x="2639" y="2317"/>
                  </a:cubicBezTo>
                  <a:cubicBezTo>
                    <a:pt x="2639" y="2474"/>
                    <a:pt x="2512" y="2602"/>
                    <a:pt x="2355" y="2602"/>
                  </a:cubicBezTo>
                  <a:cubicBezTo>
                    <a:pt x="398" y="2602"/>
                    <a:pt x="398" y="2602"/>
                    <a:pt x="398" y="2602"/>
                  </a:cubicBezTo>
                  <a:cubicBezTo>
                    <a:pt x="241" y="2602"/>
                    <a:pt x="113" y="2474"/>
                    <a:pt x="113" y="2317"/>
                  </a:cubicBezTo>
                  <a:cubicBezTo>
                    <a:pt x="113" y="399"/>
                    <a:pt x="113" y="399"/>
                    <a:pt x="113" y="399"/>
                  </a:cubicBezTo>
                  <a:cubicBezTo>
                    <a:pt x="113" y="242"/>
                    <a:pt x="241" y="114"/>
                    <a:pt x="398" y="114"/>
                  </a:cubicBezTo>
                  <a:cubicBezTo>
                    <a:pt x="2355" y="114"/>
                    <a:pt x="2355" y="114"/>
                    <a:pt x="2355" y="114"/>
                  </a:cubicBezTo>
                  <a:moveTo>
                    <a:pt x="2355" y="0"/>
                  </a:moveTo>
                  <a:cubicBezTo>
                    <a:pt x="398" y="0"/>
                    <a:pt x="398" y="0"/>
                    <a:pt x="398" y="0"/>
                  </a:cubicBezTo>
                  <a:cubicBezTo>
                    <a:pt x="178" y="0"/>
                    <a:pt x="0" y="179"/>
                    <a:pt x="0" y="399"/>
                  </a:cubicBezTo>
                  <a:cubicBezTo>
                    <a:pt x="0" y="2317"/>
                    <a:pt x="0" y="2317"/>
                    <a:pt x="0" y="2317"/>
                  </a:cubicBezTo>
                  <a:cubicBezTo>
                    <a:pt x="0" y="2538"/>
                    <a:pt x="178" y="2716"/>
                    <a:pt x="398" y="2716"/>
                  </a:cubicBezTo>
                  <a:cubicBezTo>
                    <a:pt x="2355" y="2716"/>
                    <a:pt x="2355" y="2716"/>
                    <a:pt x="2355" y="2716"/>
                  </a:cubicBezTo>
                  <a:cubicBezTo>
                    <a:pt x="2575" y="2716"/>
                    <a:pt x="2753" y="2538"/>
                    <a:pt x="2753" y="2317"/>
                  </a:cubicBezTo>
                  <a:cubicBezTo>
                    <a:pt x="2753" y="399"/>
                    <a:pt x="2753" y="399"/>
                    <a:pt x="2753" y="399"/>
                  </a:cubicBezTo>
                  <a:cubicBezTo>
                    <a:pt x="2753" y="179"/>
                    <a:pt x="2575" y="0"/>
                    <a:pt x="2355" y="0"/>
                  </a:cubicBezTo>
                  <a:close/>
                </a:path>
              </a:pathLst>
            </a:custGeom>
            <a:solidFill>
              <a:schemeClr val="tx1">
                <a:lumMod val="50000"/>
                <a:lumOff val="50000"/>
              </a:schemeClr>
            </a:solidFill>
            <a:ln>
              <a:noFill/>
            </a:ln>
          </p:spPr>
          <p:txBody>
            <a:bodyPr vert="horz" wrap="square" lIns="91440" tIns="45720" rIns="91440" bIns="45720" numCol="1" anchor="t" anchorCtr="0" compatLnSpc="1"/>
            <a:lstStyle/>
            <a:p>
              <a:endParaRPr lang="id-ID"/>
            </a:p>
          </p:txBody>
        </p:sp>
      </p:grpSp>
      <p:cxnSp>
        <p:nvCxnSpPr>
          <p:cNvPr id="14" name="Straight Connector 3"/>
          <p:cNvCxnSpPr/>
          <p:nvPr userDrawn="1"/>
        </p:nvCxnSpPr>
        <p:spPr>
          <a:xfrm>
            <a:off x="552709" y="4845350"/>
            <a:ext cx="381000" cy="0"/>
          </a:xfrm>
          <a:prstGeom prst="line">
            <a:avLst/>
          </a:prstGeom>
          <a:ln w="12700">
            <a:solidFill>
              <a:schemeClr val="bg1">
                <a:lumMod val="85000"/>
              </a:schemeClr>
            </a:solidFill>
            <a:prstDash val="dash"/>
          </a:ln>
        </p:spPr>
        <p:style>
          <a:lnRef idx="1">
            <a:schemeClr val="accent1"/>
          </a:lnRef>
          <a:fillRef idx="0">
            <a:schemeClr val="accent1"/>
          </a:fillRef>
          <a:effectRef idx="0">
            <a:schemeClr val="accent1"/>
          </a:effectRef>
          <a:fontRef idx="minor">
            <a:schemeClr val="tx1"/>
          </a:fontRef>
        </p:style>
      </p:cxnSp>
      <p:pic>
        <p:nvPicPr>
          <p:cNvPr id="15" name="Picture 3" descr="C:\Users\Administrator\Desktop\微立体创业计划\005.png"/>
          <p:cNvPicPr>
            <a:picLocks noChangeAspect="1" noChangeArrowheads="1"/>
          </p:cNvPicPr>
          <p:nvPr userDrawn="1"/>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95536" y="210344"/>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pic>
        <p:nvPicPr>
          <p:cNvPr id="16" name="Picture 4" descr="C:\Users\Administrator\Desktop\微立体创业计划\004.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7935" y="219716"/>
            <a:ext cx="609601" cy="609601"/>
          </a:xfrm>
          <a:prstGeom prst="rect">
            <a:avLst/>
          </a:prstGeom>
          <a:noFill/>
          <a:effectLst>
            <a:outerShdw blurRad="127000" dist="63500" dir="3000000" sx="104000" sy="104000" algn="tl" rotWithShape="0">
              <a:prstClr val="black">
                <a:alpha val="34000"/>
              </a:prstClr>
            </a:outerShdw>
          </a:effectLst>
          <a:extLst>
            <a:ext uri="{909E8E84-426E-40DD-AFC4-6F175D3DCCD1}">
              <a14:hiddenFill xmlns:a14="http://schemas.microsoft.com/office/drawing/2010/main">
                <a:solidFill>
                  <a:srgbClr val="FFFFFF"/>
                </a:solidFill>
              </a14:hiddenFill>
            </a:ext>
          </a:extLst>
        </p:spPr>
      </p:pic>
      <p:sp>
        <p:nvSpPr>
          <p:cNvPr id="17" name="矩形 3"/>
          <p:cNvSpPr>
            <a:spLocks noChangeArrowheads="1"/>
          </p:cNvSpPr>
          <p:nvPr userDrawn="1"/>
        </p:nvSpPr>
        <p:spPr bwMode="auto">
          <a:xfrm>
            <a:off x="1187624" y="612722"/>
            <a:ext cx="2587892" cy="23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p>
            <a:r>
              <a:rPr lang="en-US" altLang="zh-CN" sz="1050" b="0" dirty="0" smtClean="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rPr>
              <a:t>Click here to add the title text content</a:t>
            </a:r>
            <a:endParaRPr lang="zh-CN" altLang="en-US" sz="1050" b="0" dirty="0">
              <a:solidFill>
                <a:schemeClr val="tx1">
                  <a:lumMod val="85000"/>
                  <a:lumOff val="15000"/>
                </a:schemeClr>
              </a:solidFill>
              <a:latin typeface="微软雅黑" panose="020B0503020204020204" pitchFamily="34" charset="-122"/>
              <a:ea typeface="微软雅黑" panose="020B0503020204020204" pitchFamily="34" charset="-122"/>
              <a:sym typeface="Arial" panose="020B0604020202020204" pitchFamily="34" charset="0"/>
            </a:endParaRPr>
          </a:p>
        </p:txBody>
      </p:sp>
      <p:sp>
        <p:nvSpPr>
          <p:cNvPr id="18" name="标题 1"/>
          <p:cNvSpPr>
            <a:spLocks noGrp="1"/>
          </p:cNvSpPr>
          <p:nvPr>
            <p:ph type="title"/>
          </p:nvPr>
        </p:nvSpPr>
        <p:spPr>
          <a:xfrm>
            <a:off x="1184649" y="250504"/>
            <a:ext cx="3216269" cy="377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none" lIns="68582" tIns="34292" rIns="68582" bIns="34292">
            <a:spAutoFit/>
          </a:bodyPr>
          <a:lstStyle>
            <a:lvl1pPr>
              <a:defRPr lang="zh-CN" altLang="en-US" sz="2000" b="0">
                <a:solidFill>
                  <a:schemeClr val="tx1">
                    <a:lumMod val="85000"/>
                    <a:lumOff val="15000"/>
                  </a:schemeClr>
                </a:solidFill>
                <a:latin typeface="微软雅黑" panose="020B0503020204020204" pitchFamily="34" charset="-122"/>
                <a:cs typeface="+mn-cs"/>
              </a:defRPr>
            </a:lvl1pPr>
          </a:lstStyle>
          <a:p>
            <a:pPr lvl="0" algn="l"/>
            <a:r>
              <a:rPr lang="zh-CN" altLang="en-US" dirty="0" smtClean="0"/>
              <a:t>单击此处编辑母版标题样式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advClick="0" advTm="0">
        <p:fade/>
      </p:transition>
    </mc:Choice>
    <mc:Fallback>
      <p:transition spd="med" advClick="0" advTm="0">
        <p:fade/>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14:presetBounceEnd="50000">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14:bounceEnd="50000">
                                          <p:cBhvr additive="base">
                                            <p:cTn id="7" dur="1200" fill="hold"/>
                                            <p:tgtEl>
                                              <p:spTgt spid="15"/>
                                            </p:tgtEl>
                                            <p:attrNameLst>
                                              <p:attrName>ppt_x</p:attrName>
                                            </p:attrNameLst>
                                          </p:cBhvr>
                                          <p:tavLst>
                                            <p:tav tm="0">
                                              <p:val>
                                                <p:strVal val="0-#ppt_w/2"/>
                                              </p:val>
                                            </p:tav>
                                            <p:tav tm="100000">
                                              <p:val>
                                                <p:strVal val="#ppt_x"/>
                                              </p:val>
                                            </p:tav>
                                          </p:tavLst>
                                        </p:anim>
                                        <p:anim calcmode="lin" valueType="num" p14:bounceEnd="50000">
                                          <p:cBhvr additive="base">
                                            <p:cTn id="8" dur="12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14:presetBounceEnd="50000">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14:bounceEnd="50000">
                                          <p:cBhvr additive="base">
                                            <p:cTn id="11" dur="1200" fill="hold"/>
                                            <p:tgtEl>
                                              <p:spTgt spid="16"/>
                                            </p:tgtEl>
                                            <p:attrNameLst>
                                              <p:attrName>ppt_x</p:attrName>
                                            </p:attrNameLst>
                                          </p:cBhvr>
                                          <p:tavLst>
                                            <p:tav tm="0">
                                              <p:val>
                                                <p:strVal val="#ppt_x"/>
                                              </p:val>
                                            </p:tav>
                                            <p:tav tm="100000">
                                              <p:val>
                                                <p:strVal val="#ppt_x"/>
                                              </p:val>
                                            </p:tav>
                                          </p:tavLst>
                                        </p:anim>
                                        <p:anim calcmode="lin" valueType="num" p14:bounceEnd="50000">
                                          <p:cBhvr additive="base">
                                            <p:cTn id="12" dur="1200" fill="hold"/>
                                            <p:tgtEl>
                                              <p:spTgt spid="16"/>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22" presetClass="entr" presetSubtype="8"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1200" fill="hold"/>
                                            <p:tgtEl>
                                              <p:spTgt spid="15"/>
                                            </p:tgtEl>
                                            <p:attrNameLst>
                                              <p:attrName>ppt_x</p:attrName>
                                            </p:attrNameLst>
                                          </p:cBhvr>
                                          <p:tavLst>
                                            <p:tav tm="0">
                                              <p:val>
                                                <p:strVal val="0-#ppt_w/2"/>
                                              </p:val>
                                            </p:tav>
                                            <p:tav tm="100000">
                                              <p:val>
                                                <p:strVal val="#ppt_x"/>
                                              </p:val>
                                            </p:tav>
                                          </p:tavLst>
                                        </p:anim>
                                        <p:anim calcmode="lin" valueType="num">
                                          <p:cBhvr additive="base">
                                            <p:cTn id="8" dur="1200" fill="hold"/>
                                            <p:tgtEl>
                                              <p:spTgt spid="1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200" fill="hold"/>
                                            <p:tgtEl>
                                              <p:spTgt spid="16"/>
                                            </p:tgtEl>
                                            <p:attrNameLst>
                                              <p:attrName>ppt_x</p:attrName>
                                            </p:attrNameLst>
                                          </p:cBhvr>
                                          <p:tavLst>
                                            <p:tav tm="0">
                                              <p:val>
                                                <p:strVal val="#ppt_x"/>
                                              </p:val>
                                            </p:tav>
                                            <p:tav tm="100000">
                                              <p:val>
                                                <p:strVal val="#ppt_x"/>
                                              </p:val>
                                            </p:tav>
                                          </p:tavLst>
                                        </p:anim>
                                        <p:anim calcmode="lin" valueType="num">
                                          <p:cBhvr additive="base">
                                            <p:cTn id="12" dur="1200" fill="hold"/>
                                            <p:tgtEl>
                                              <p:spTgt spid="16"/>
                                            </p:tgtEl>
                                            <p:attrNameLst>
                                              <p:attrName>ppt_y</p:attrName>
                                            </p:attrNameLst>
                                          </p:cBhvr>
                                          <p:tavLst>
                                            <p:tav tm="0">
                                              <p:val>
                                                <p:strVal val="0-#ppt_h/2"/>
                                              </p:val>
                                            </p:tav>
                                            <p:tav tm="100000">
                                              <p:val>
                                                <p:strVal val="#ppt_y"/>
                                              </p:val>
                                            </p:tav>
                                          </p:tavLst>
                                        </p:anim>
                                      </p:childTnLst>
                                    </p:cTn>
                                  </p:par>
                                </p:childTnLst>
                              </p:cTn>
                            </p:par>
                            <p:par>
                              <p:cTn id="13" fill="hold">
                                <p:stCondLst>
                                  <p:cond delay="1500"/>
                                </p:stCondLst>
                                <p:childTnLst>
                                  <p:par>
                                    <p:cTn id="14" presetID="22" presetClass="entr" presetSubtype="8"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wipe(left)">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2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3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4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2854A03-91AF-448A-9954-517C0577E5F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EEFC946-6D13-4F8C-9740-992A906A613E}" type="slidenum">
              <a:rPr lang="zh-CN" altLang="en-US" smtClean="0"/>
            </a:fld>
            <a:endParaRPr lang="zh-CN" altLang="en-US"/>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自定义版式">
    <p:spTree>
      <p:nvGrpSpPr>
        <p:cNvPr id="1" name=""/>
        <p:cNvGrpSpPr/>
        <p:nvPr/>
      </p:nvGrpSpPr>
      <p:grpSpPr>
        <a:xfrm>
          <a:off x="0" y="0"/>
          <a:ext cx="0" cy="0"/>
          <a:chOff x="0" y="0"/>
          <a:chExt cx="0" cy="0"/>
        </a:xfrm>
      </p:grpSpPr>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7C25B2B0-692A-46A2-956F-D87A1A3CFB5B}" type="datetimeFigureOut">
              <a:rPr lang="zh-CN" altLang="en-US"/>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CCE584FB-8213-408C-973A-0BFE315A5B2C}" type="slidenum">
              <a:rPr lang="zh-CN" altLang="en-US"/>
            </a:fld>
            <a:endParaRPr lang="zh-CN" alt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a:t>单击此处编辑母版文本样式</a:t>
            </a:r>
            <a:endParaRPr kumimoji="1" lang="zh-CN" altLang="en-US"/>
          </a:p>
          <a:p>
            <a:pPr lvl="1"/>
            <a:r>
              <a:rPr kumimoji="1" lang="zh-CN" altLang="en-US"/>
              <a:t>二级</a:t>
            </a:r>
            <a:endParaRPr kumimoji="1" lang="zh-CN" altLang="en-US"/>
          </a:p>
          <a:p>
            <a:pPr lvl="2"/>
            <a:r>
              <a:rPr kumimoji="1" lang="zh-CN" altLang="en-US"/>
              <a:t>三级</a:t>
            </a:r>
            <a:endParaRPr kumimoji="1" lang="zh-CN" altLang="en-US"/>
          </a:p>
          <a:p>
            <a:pPr lvl="3"/>
            <a:r>
              <a:rPr kumimoji="1" lang="zh-CN" altLang="en-US"/>
              <a:t>四级</a:t>
            </a:r>
            <a:endParaRPr kumimoji="1" lang="zh-CN" altLang="en-US"/>
          </a:p>
          <a:p>
            <a:pPr lvl="4"/>
            <a:r>
              <a:rPr kumimoji="1" lang="zh-CN" altLang="en-US"/>
              <a:t>五级</a:t>
            </a:r>
            <a:endParaRPr kumimoji="1" lang="zh-CN" altLang="en-US"/>
          </a:p>
        </p:txBody>
      </p:sp>
      <p:sp>
        <p:nvSpPr>
          <p:cNvPr id="4" name="日期占位符 3"/>
          <p:cNvSpPr>
            <a:spLocks noGrp="1"/>
          </p:cNvSpPr>
          <p:nvPr>
            <p:ph type="dt" sz="half" idx="10"/>
          </p:nvPr>
        </p:nvSpPr>
        <p:spPr/>
        <p:txBody>
          <a:bodyPr/>
          <a:lstStyle/>
          <a:p>
            <a:fld id="{93409B08-5B02-AB44-9797-C88D4FEC9A1A}" type="datetimeFigureOut">
              <a:rPr kumimoji="1" lang="zh-CN" altLang="en-US" smtClean="0"/>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灯片编号占位符 5"/>
          <p:cNvSpPr>
            <a:spLocks noGrp="1"/>
          </p:cNvSpPr>
          <p:nvPr>
            <p:ph type="sldNum" sz="quarter" idx="12"/>
          </p:nvPr>
        </p:nvSpPr>
        <p:spPr/>
        <p:txBody>
          <a:bodyPr/>
          <a:lstStyle/>
          <a:p>
            <a:fld id="{DC42D320-0C67-9D4A-B374-EAD04F28B0EA}" type="slidenum">
              <a:rPr kumimoji="1" lang="zh-CN" altLang="en-US" smtClean="0"/>
            </a:fld>
            <a:endParaRPr kumimoji="1"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1" y="205979"/>
            <a:ext cx="8229600" cy="857250"/>
          </a:xfrm>
          <a:prstGeom prst="rect">
            <a:avLst/>
          </a:prstGeom>
        </p:spPr>
        <p:txBody>
          <a:bodyPr vert="horz" lIns="91428" tIns="45714" rIns="91428" bIns="45714"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1" y="1200151"/>
            <a:ext cx="8229600" cy="3394472"/>
          </a:xfrm>
          <a:prstGeom prst="rect">
            <a:avLst/>
          </a:prstGeom>
        </p:spPr>
        <p:txBody>
          <a:bodyPr vert="horz" lIns="91428" tIns="45714" rIns="91428" bIns="45714"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1" y="4767264"/>
            <a:ext cx="2133600" cy="273844"/>
          </a:xfrm>
          <a:prstGeom prst="rect">
            <a:avLst/>
          </a:prstGeom>
        </p:spPr>
        <p:txBody>
          <a:bodyPr vert="horz" lIns="91428" tIns="45714" rIns="91428" bIns="45714" rtlCol="0" anchor="ctr"/>
          <a:lstStyle>
            <a:lvl1pPr algn="l">
              <a:defRPr sz="1200">
                <a:solidFill>
                  <a:schemeClr val="tx1">
                    <a:tint val="75000"/>
                  </a:schemeClr>
                </a:solidFill>
              </a:defRPr>
            </a:lvl1pPr>
          </a:lstStyle>
          <a:p>
            <a:fld id="{02854A03-91AF-448A-9954-517C0577E5F0}" type="datetimeFigureOut">
              <a:rPr lang="zh-CN" altLang="en-US" smtClean="0"/>
            </a:fld>
            <a:endParaRPr lang="zh-CN" altLang="en-US"/>
          </a:p>
        </p:txBody>
      </p:sp>
      <p:sp>
        <p:nvSpPr>
          <p:cNvPr id="5" name="页脚占位符 4"/>
          <p:cNvSpPr>
            <a:spLocks noGrp="1"/>
          </p:cNvSpPr>
          <p:nvPr>
            <p:ph type="ftr" sz="quarter" idx="3"/>
          </p:nvPr>
        </p:nvSpPr>
        <p:spPr>
          <a:xfrm>
            <a:off x="3124201" y="4767264"/>
            <a:ext cx="2895600" cy="273844"/>
          </a:xfrm>
          <a:prstGeom prst="rect">
            <a:avLst/>
          </a:prstGeom>
        </p:spPr>
        <p:txBody>
          <a:bodyPr vert="horz" lIns="91428" tIns="45714" rIns="91428" bIns="45714"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1" y="4767264"/>
            <a:ext cx="2133600" cy="273844"/>
          </a:xfrm>
          <a:prstGeom prst="rect">
            <a:avLst/>
          </a:prstGeom>
        </p:spPr>
        <p:txBody>
          <a:bodyPr vert="horz" lIns="91428" tIns="45714" rIns="91428" bIns="45714" rtlCol="0" anchor="ctr"/>
          <a:lstStyle>
            <a:lvl1pPr algn="r">
              <a:defRPr sz="1200">
                <a:solidFill>
                  <a:schemeClr val="tx1">
                    <a:tint val="75000"/>
                  </a:schemeClr>
                </a:solidFill>
              </a:defRPr>
            </a:lvl1pPr>
          </a:lstStyle>
          <a:p>
            <a:fld id="{2EEFC946-6D13-4F8C-9740-992A906A613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9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3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565"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2565" algn="l" defTabSz="914400" rtl="0" eaLnBrk="1" latinLnBrk="0" hangingPunct="1">
        <a:defRPr sz="1800" kern="1200">
          <a:solidFill>
            <a:schemeClr val="tx1"/>
          </a:solidFill>
          <a:latin typeface="+mn-lt"/>
          <a:ea typeface="+mn-ea"/>
          <a:cs typeface="+mn-cs"/>
        </a:defRPr>
      </a:lvl7pPr>
      <a:lvl8pPr marL="3199765" algn="l" defTabSz="914400" rtl="0" eaLnBrk="1" latinLnBrk="0" hangingPunct="1">
        <a:defRPr sz="1800" kern="1200">
          <a:solidFill>
            <a:schemeClr val="tx1"/>
          </a:solidFill>
          <a:latin typeface="+mn-lt"/>
          <a:ea typeface="+mn-ea"/>
          <a:cs typeface="+mn-cs"/>
        </a:defRPr>
      </a:lvl8pPr>
      <a:lvl9pPr marL="365696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4.png"/><Relationship Id="rId3" Type="http://schemas.microsoft.com/office/2007/relationships/media" Target="file:///E:\&#21315;&#22270;&#32593;\&#12304;&#38899;&#20048;&#32032;&#26448;&#24211;&#12305;\&#29677;&#24471;&#29790;&#20048;&#22242;%20-%20childhood%20memory%20-%20bandari%20&#31461;&#24180;.mp3" TargetMode="External"/><Relationship Id="rId2" Type="http://schemas.openxmlformats.org/officeDocument/2006/relationships/audio" Target="file:///E:\&#21315;&#22270;&#32593;\&#12304;&#38899;&#20048;&#32032;&#26448;&#24211;&#12305;\&#29677;&#24471;&#29790;&#20048;&#22242;%20-%20childhood%20memory%20-%20bandari%20&#31461;&#24180;.mp3" TargetMode="Externa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4" Type="http://schemas.openxmlformats.org/officeDocument/2006/relationships/notesSlide" Target="../notesSlides/notesSlide9.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8.xml"/><Relationship Id="rId5" Type="http://schemas.openxmlformats.org/officeDocument/2006/relationships/image" Target="../media/image5.png"/><Relationship Id="rId4" Type="http://schemas.openxmlformats.org/officeDocument/2006/relationships/image" Target="../media/image4.png"/><Relationship Id="rId3" Type="http://schemas.microsoft.com/office/2007/relationships/media" Target="file:///E:\&#21315;&#22270;&#32593;\&#12304;&#38899;&#20048;&#32032;&#26448;&#24211;&#12305;\&#29677;&#24471;&#29790;&#20048;&#22242;%20-%20childhood%20memory%20-%20bandari%20&#31461;&#24180;.mp3" TargetMode="External"/><Relationship Id="rId2" Type="http://schemas.openxmlformats.org/officeDocument/2006/relationships/audio" Target="file:///E:\&#21315;&#22270;&#32593;\&#12304;&#38899;&#20048;&#32032;&#26448;&#24211;&#12305;\&#29677;&#24471;&#29790;&#20048;&#22242;%20-%20childhood%20memory%20-%20bandari%20&#31461;&#24180;.mp3" TargetMode="External"/><Relationship Id="rId1" Type="http://schemas.openxmlformats.org/officeDocument/2006/relationships/image" Target="../media/image3.png"/></Relationships>
</file>

<file path=ppt/slides/_rels/slide2.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7.xml"/><Relationship Id="rId4" Type="http://schemas.openxmlformats.org/officeDocument/2006/relationships/image" Target="../media/image5.png"/><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6.png"/></Relationships>
</file>

<file path=ppt/slides/_rels/slide3.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image" Target="../media/image5.png"/><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4" Type="http://schemas.openxmlformats.org/officeDocument/2006/relationships/notesSlide" Target="../notesSlides/notesSlide4.xml"/><Relationship Id="rId3" Type="http://schemas.openxmlformats.org/officeDocument/2006/relationships/slideLayout" Target="../slideLayouts/slideLayout3.xml"/><Relationship Id="rId2" Type="http://schemas.openxmlformats.org/officeDocument/2006/relationships/image" Target="../media/image5.png"/><Relationship Id="rId1" Type="http://schemas.openxmlformats.org/officeDocument/2006/relationships/image" Target="../media/image6.png"/></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3.xml"/><Relationship Id="rId2" Type="http://schemas.openxmlformats.org/officeDocument/2006/relationships/image" Target="../media/image5.png"/><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6.xml"/><Relationship Id="rId3" Type="http://schemas.openxmlformats.org/officeDocument/2006/relationships/slideLayout" Target="../slideLayouts/slideLayout7.xml"/><Relationship Id="rId2" Type="http://schemas.openxmlformats.org/officeDocument/2006/relationships/image" Target="../media/image5.png"/><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4" Type="http://schemas.openxmlformats.org/officeDocument/2006/relationships/notesSlide" Target="../notesSlides/notesSlide7.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8.xml"/><Relationship Id="rId3" Type="http://schemas.openxmlformats.org/officeDocument/2006/relationships/slideLayout" Target="../slideLayouts/slideLayout4.xml"/><Relationship Id="rId2" Type="http://schemas.openxmlformats.org/officeDocument/2006/relationships/image" Target="../media/image5.png"/><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2" name="矩形 259"/>
          <p:cNvSpPr>
            <a:spLocks noChangeArrowheads="1"/>
          </p:cNvSpPr>
          <p:nvPr/>
        </p:nvSpPr>
        <p:spPr bwMode="auto">
          <a:xfrm>
            <a:off x="393700" y="3477260"/>
            <a:ext cx="4268470" cy="2457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1600" dirty="0">
                <a:solidFill>
                  <a:schemeClr val="bg1"/>
                </a:solidFill>
                <a:cs typeface="Arial" panose="020B0604020202020204" pitchFamily="34" charset="0"/>
              </a:rPr>
              <a:t>汇报人</a:t>
            </a:r>
            <a:r>
              <a:rPr lang="zh-CN" altLang="en-US" sz="1600" dirty="0" smtClean="0">
                <a:solidFill>
                  <a:schemeClr val="bg1"/>
                </a:solidFill>
                <a:cs typeface="Arial" panose="020B0604020202020204" pitchFamily="34" charset="0"/>
              </a:rPr>
              <a:t>：</a:t>
            </a:r>
            <a:r>
              <a:rPr lang="en-US" altLang="zh-CN" sz="1600" dirty="0" smtClean="0">
                <a:solidFill>
                  <a:schemeClr val="bg1"/>
                </a:solidFill>
                <a:cs typeface="Arial" panose="020B0604020202020204" pitchFamily="34" charset="0"/>
              </a:rPr>
              <a:t>XXX  Report </a:t>
            </a:r>
            <a:r>
              <a:rPr lang="en-US" altLang="zh-CN" sz="1600" dirty="0">
                <a:solidFill>
                  <a:schemeClr val="bg1"/>
                </a:solidFill>
                <a:cs typeface="Arial" panose="020B0604020202020204" pitchFamily="34" charset="0"/>
              </a:rPr>
              <a:t>Person: </a:t>
            </a:r>
            <a:r>
              <a:rPr lang="en-US" altLang="zh-CN" sz="1600" dirty="0" smtClean="0">
                <a:solidFill>
                  <a:schemeClr val="bg1"/>
                </a:solidFill>
                <a:cs typeface="Arial" panose="020B0604020202020204" pitchFamily="34" charset="0"/>
              </a:rPr>
              <a:t>WWW</a:t>
            </a:r>
            <a:endParaRPr lang="en-US" altLang="zh-CN" sz="1600" dirty="0" smtClean="0">
              <a:solidFill>
                <a:schemeClr val="bg1"/>
              </a:solidFill>
              <a:cs typeface="Arial" panose="020B0604020202020204" pitchFamily="34" charset="0"/>
            </a:endParaRPr>
          </a:p>
        </p:txBody>
      </p:sp>
      <p:sp>
        <p:nvSpPr>
          <p:cNvPr id="20" name="矩形 259"/>
          <p:cNvSpPr>
            <a:spLocks noChangeArrowheads="1"/>
          </p:cNvSpPr>
          <p:nvPr/>
        </p:nvSpPr>
        <p:spPr bwMode="auto">
          <a:xfrm>
            <a:off x="393700" y="2911475"/>
            <a:ext cx="3186430" cy="4737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2000" dirty="0" smtClean="0">
                <a:solidFill>
                  <a:schemeClr val="bg1"/>
                </a:solidFill>
                <a:latin typeface="Arial" panose="020B0604020202020204" pitchFamily="34" charset="0"/>
                <a:cs typeface="Arial" panose="020B0604020202020204" pitchFamily="34" charset="0"/>
              </a:rPr>
              <a:t>点击输入本栏的具体文字</a:t>
            </a:r>
            <a:endParaRPr lang="en-US" altLang="zh-CN" sz="2000" dirty="0" smtClean="0">
              <a:solidFill>
                <a:schemeClr val="bg1"/>
              </a:solidFill>
              <a:latin typeface="Arial" panose="020B0604020202020204" pitchFamily="34" charset="0"/>
              <a:cs typeface="Arial" panose="020B0604020202020204" pitchFamily="34" charset="0"/>
            </a:endParaRPr>
          </a:p>
          <a:p>
            <a:pPr>
              <a:buNone/>
            </a:pPr>
            <a:r>
              <a:rPr lang="zh-CN" altLang="en-US" sz="900" dirty="0" smtClean="0">
                <a:solidFill>
                  <a:schemeClr val="bg1"/>
                </a:solidFill>
                <a:latin typeface="Arial" panose="020B0604020202020204" pitchFamily="34" charset="0"/>
                <a:cs typeface="Arial" panose="020B0604020202020204" pitchFamily="34" charset="0"/>
              </a:rPr>
              <a:t>工作</a:t>
            </a:r>
            <a:r>
              <a:rPr lang="zh-CN" altLang="en-US" sz="900" dirty="0">
                <a:solidFill>
                  <a:schemeClr val="bg1"/>
                </a:solidFill>
                <a:latin typeface="Arial" panose="020B0604020202020204" pitchFamily="34" charset="0"/>
                <a:cs typeface="Arial" panose="020B0604020202020204" pitchFamily="34" charset="0"/>
              </a:rPr>
              <a:t>计划 工作报告 销售</a:t>
            </a:r>
            <a:r>
              <a:rPr lang="zh-CN" altLang="en-US" sz="900" dirty="0" smtClean="0">
                <a:solidFill>
                  <a:schemeClr val="bg1"/>
                </a:solidFill>
                <a:latin typeface="Arial" panose="020B0604020202020204" pitchFamily="34" charset="0"/>
                <a:cs typeface="Arial" panose="020B0604020202020204" pitchFamily="34" charset="0"/>
              </a:rPr>
              <a:t>培训 年终</a:t>
            </a:r>
            <a:r>
              <a:rPr lang="zh-CN" altLang="en-US" sz="900" dirty="0">
                <a:solidFill>
                  <a:schemeClr val="bg1"/>
                </a:solidFill>
                <a:latin typeface="Arial" panose="020B0604020202020204" pitchFamily="34" charset="0"/>
                <a:cs typeface="Arial" panose="020B0604020202020204" pitchFamily="34" charset="0"/>
              </a:rPr>
              <a:t>总结</a:t>
            </a:r>
            <a:endParaRPr lang="zh-CN" altLang="en-US" sz="900" dirty="0">
              <a:solidFill>
                <a:schemeClr val="bg1"/>
              </a:solidFill>
              <a:latin typeface="Arial" panose="020B0604020202020204" pitchFamily="34" charset="0"/>
              <a:cs typeface="Arial" panose="020B0604020202020204" pitchFamily="34" charset="0"/>
            </a:endParaRPr>
          </a:p>
        </p:txBody>
      </p:sp>
      <p:sp>
        <p:nvSpPr>
          <p:cNvPr id="21" name="矩形 259"/>
          <p:cNvSpPr>
            <a:spLocks noChangeArrowheads="1"/>
          </p:cNvSpPr>
          <p:nvPr/>
        </p:nvSpPr>
        <p:spPr bwMode="auto">
          <a:xfrm>
            <a:off x="393700" y="2204085"/>
            <a:ext cx="4829175" cy="615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sz="4000" b="1" dirty="0" smtClean="0">
                <a:solidFill>
                  <a:schemeClr val="bg1"/>
                </a:solidFill>
                <a:latin typeface="Arial" panose="020B0604020202020204" pitchFamily="34" charset="0"/>
                <a:cs typeface="Arial" panose="020B0604020202020204" pitchFamily="34" charset="0"/>
              </a:rPr>
              <a:t>学期总结</a:t>
            </a:r>
            <a:endParaRPr lang="zh-CN" sz="4000" b="1" dirty="0" smtClean="0">
              <a:solidFill>
                <a:schemeClr val="bg1"/>
              </a:solidFill>
              <a:latin typeface="Arial" panose="020B0604020202020204" pitchFamily="34" charset="0"/>
              <a:cs typeface="Arial" panose="020B0604020202020204" pitchFamily="34" charset="0"/>
            </a:endParaRPr>
          </a:p>
        </p:txBody>
      </p:sp>
      <p:sp>
        <p:nvSpPr>
          <p:cNvPr id="22" name="矩形 259"/>
          <p:cNvSpPr>
            <a:spLocks noChangeArrowheads="1"/>
          </p:cNvSpPr>
          <p:nvPr/>
        </p:nvSpPr>
        <p:spPr bwMode="auto">
          <a:xfrm>
            <a:off x="393700" y="1496695"/>
            <a:ext cx="1602105" cy="615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en-US" altLang="zh-CN" sz="4000" b="1" dirty="0" smtClean="0">
                <a:solidFill>
                  <a:schemeClr val="bg1"/>
                </a:solidFill>
                <a:cs typeface="Arial" panose="020B0604020202020204" pitchFamily="34" charset="0"/>
              </a:rPr>
              <a:t>2019</a:t>
            </a:r>
            <a:endParaRPr lang="en-US" altLang="zh-CN" sz="4000" b="1" dirty="0" smtClean="0">
              <a:solidFill>
                <a:schemeClr val="bg1"/>
              </a:solidFill>
              <a:cs typeface="Arial" panose="020B0604020202020204" pitchFamily="34" charset="0"/>
            </a:endParaRPr>
          </a:p>
        </p:txBody>
      </p:sp>
      <p:pic>
        <p:nvPicPr>
          <p:cNvPr id="7" name="班得瑞乐团 - childhood memory - bandari 童年.mp3">
            <a:hlinkClick r:id="" action="ppaction://media"/>
          </p:cNvPr>
          <p:cNvPicPr>
            <a:picLocks noRot="1" noChangeAspect="1"/>
          </p:cNvPicPr>
          <p:nvPr>
            <a:audioFile r:link="rId2"/>
            <p:extLst>
              <p:ext uri="{DAA4B4D4-6D71-4841-9C94-3DE7FCFB9230}">
                <p14:media xmlns:p14="http://schemas.microsoft.com/office/powerpoint/2010/main" r:link="rId3"/>
              </p:ext>
            </p:extLst>
          </p:nvPr>
        </p:nvPicPr>
        <p:blipFill>
          <a:blip r:embed="rId4" cstate="print"/>
          <a:stretch>
            <a:fillRect/>
          </a:stretch>
        </p:blipFill>
        <p:spPr>
          <a:xfrm>
            <a:off x="-540568" y="195486"/>
            <a:ext cx="304800" cy="304800"/>
          </a:xfrm>
          <a:prstGeom prst="rect">
            <a:avLst/>
          </a:prstGeom>
        </p:spPr>
      </p:pic>
      <p:pic>
        <p:nvPicPr>
          <p:cNvPr id="6" name="图片 5" descr="E:\设计文件\VI\能源环境 A套餐\3.png3"/>
          <p:cNvPicPr>
            <a:picLocks noChangeAspect="1"/>
          </p:cNvPicPr>
          <p:nvPr/>
        </p:nvPicPr>
        <p:blipFill>
          <a:blip r:embed="rId5"/>
          <a:srcRect/>
          <a:stretch>
            <a:fillRect/>
          </a:stretch>
        </p:blipFill>
        <p:spPr>
          <a:xfrm>
            <a:off x="5347970" y="278448"/>
            <a:ext cx="3490595" cy="579120"/>
          </a:xfrm>
          <a:prstGeom prst="rect">
            <a:avLst/>
          </a:prstGeom>
          <a:effectLst>
            <a:glow rad="165100">
              <a:schemeClr val="bg1">
                <a:alpha val="100000"/>
              </a:schemeClr>
            </a:glow>
            <a:outerShdw blurRad="50800" dist="38100" dir="2700000" algn="tl" rotWithShape="0">
              <a:prstClr val="black">
                <a:alpha val="40000"/>
              </a:prstClr>
            </a:outerShdw>
          </a:effectLst>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41" presetClass="entr" presetSubtype="0" fill="hold" grpId="0" nodeType="clickEffect">
                                  <p:stCondLst>
                                    <p:cond delay="0"/>
                                  </p:stCondLst>
                                  <p:iterate type="lt">
                                    <p:tmPct val="10000"/>
                                  </p:iterate>
                                  <p:childTnLst>
                                    <p:set>
                                      <p:cBhvr>
                                        <p:cTn id="10" dur="1" fill="hold">
                                          <p:stCondLst>
                                            <p:cond delay="0"/>
                                          </p:stCondLst>
                                        </p:cTn>
                                        <p:tgtEl>
                                          <p:spTgt spid="22"/>
                                        </p:tgtEl>
                                        <p:attrNameLst>
                                          <p:attrName>style.visibility</p:attrName>
                                        </p:attrNameLst>
                                      </p:cBhvr>
                                      <p:to>
                                        <p:strVal val="visible"/>
                                      </p:to>
                                    </p:set>
                                    <p:anim calcmode="lin" valueType="num">
                                      <p:cBhvr>
                                        <p:cTn id="11" dur="500" fill="hold"/>
                                        <p:tgtEl>
                                          <p:spTgt spid="22"/>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22"/>
                                        </p:tgtEl>
                                        <p:attrNameLst>
                                          <p:attrName>ppt_y</p:attrName>
                                        </p:attrNameLst>
                                      </p:cBhvr>
                                      <p:tavLst>
                                        <p:tav tm="0">
                                          <p:val>
                                            <p:strVal val="#ppt_y"/>
                                          </p:val>
                                        </p:tav>
                                        <p:tav tm="100000">
                                          <p:val>
                                            <p:strVal val="#ppt_y"/>
                                          </p:val>
                                        </p:tav>
                                      </p:tavLst>
                                    </p:anim>
                                    <p:anim calcmode="lin" valueType="num">
                                      <p:cBhvr>
                                        <p:cTn id="13" dur="500" fill="hold"/>
                                        <p:tgtEl>
                                          <p:spTgt spid="22"/>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22"/>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22"/>
                                        </p:tgtEl>
                                      </p:cBhvr>
                                    </p:animEffect>
                                  </p:childTnLst>
                                </p:cTn>
                              </p:par>
                            </p:childTnLst>
                          </p:cTn>
                        </p:par>
                        <p:par>
                          <p:cTn id="16" fill="hold">
                            <p:stCondLst>
                              <p:cond delay="649"/>
                            </p:stCondLst>
                            <p:childTnLst>
                              <p:par>
                                <p:cTn id="17" presetID="26" presetClass="emph" presetSubtype="0" fill="hold" grpId="1" nodeType="afterEffect">
                                  <p:stCondLst>
                                    <p:cond delay="0"/>
                                  </p:stCondLst>
                                  <p:iterate type="lt">
                                    <p:tmPct val="0"/>
                                  </p:iterate>
                                  <p:childTnLst>
                                    <p:animEffect transition="out" filter="fade">
                                      <p:cBhvr>
                                        <p:cTn id="18" dur="500" tmFilter="0, 0; .2, .5; .8, .5; 1, 0"/>
                                        <p:tgtEl>
                                          <p:spTgt spid="22"/>
                                        </p:tgtEl>
                                      </p:cBhvr>
                                    </p:animEffect>
                                    <p:animScale>
                                      <p:cBhvr>
                                        <p:cTn id="19" dur="250" autoRev="1" fill="hold"/>
                                        <p:tgtEl>
                                          <p:spTgt spid="22"/>
                                        </p:tgtEl>
                                      </p:cBhvr>
                                      <p:by x="105000" y="105000"/>
                                    </p:animScale>
                                  </p:childTnLst>
                                </p:cTn>
                              </p:par>
                            </p:childTnLst>
                          </p:cTn>
                        </p:par>
                      </p:childTnLst>
                    </p:cTn>
                  </p:par>
                  <p:par>
                    <p:cTn id="20" fill="hold">
                      <p:stCondLst>
                        <p:cond delay="indefinite"/>
                      </p:stCondLst>
                      <p:childTnLst>
                        <p:par>
                          <p:cTn id="21" fill="hold">
                            <p:stCondLst>
                              <p:cond delay="0"/>
                            </p:stCondLst>
                            <p:childTnLst>
                              <p:par>
                                <p:cTn id="22" presetID="41" presetClass="entr" presetSubtype="0" fill="hold" grpId="0" nodeType="clickEffect">
                                  <p:stCondLst>
                                    <p:cond delay="0"/>
                                  </p:stCondLst>
                                  <p:iterate type="lt">
                                    <p:tmPct val="10000"/>
                                  </p:iterate>
                                  <p:childTnLst>
                                    <p:set>
                                      <p:cBhvr>
                                        <p:cTn id="23" dur="1" fill="hold">
                                          <p:stCondLst>
                                            <p:cond delay="0"/>
                                          </p:stCondLst>
                                        </p:cTn>
                                        <p:tgtEl>
                                          <p:spTgt spid="21"/>
                                        </p:tgtEl>
                                        <p:attrNameLst>
                                          <p:attrName>style.visibility</p:attrName>
                                        </p:attrNameLst>
                                      </p:cBhvr>
                                      <p:to>
                                        <p:strVal val="visible"/>
                                      </p:to>
                                    </p:set>
                                    <p:anim calcmode="lin" valueType="num">
                                      <p:cBhvr>
                                        <p:cTn id="24"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21"/>
                                        </p:tgtEl>
                                        <p:attrNameLst>
                                          <p:attrName>ppt_y</p:attrName>
                                        </p:attrNameLst>
                                      </p:cBhvr>
                                      <p:tavLst>
                                        <p:tav tm="0">
                                          <p:val>
                                            <p:strVal val="#ppt_y"/>
                                          </p:val>
                                        </p:tav>
                                        <p:tav tm="100000">
                                          <p:val>
                                            <p:strVal val="#ppt_y"/>
                                          </p:val>
                                        </p:tav>
                                      </p:tavLst>
                                    </p:anim>
                                    <p:anim calcmode="lin" valueType="num">
                                      <p:cBhvr>
                                        <p:cTn id="26"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21"/>
                                        </p:tgtEl>
                                      </p:cBhvr>
                                    </p:animEffect>
                                  </p:childTnLst>
                                </p:cTn>
                              </p:par>
                            </p:childTnLst>
                          </p:cTn>
                        </p:par>
                        <p:par>
                          <p:cTn id="29" fill="hold">
                            <p:stCondLst>
                              <p:cond delay="649"/>
                            </p:stCondLst>
                            <p:childTnLst>
                              <p:par>
                                <p:cTn id="30" presetID="26" presetClass="emph" presetSubtype="0" fill="hold" grpId="1" nodeType="afterEffect">
                                  <p:stCondLst>
                                    <p:cond delay="0"/>
                                  </p:stCondLst>
                                  <p:iterate type="lt">
                                    <p:tmPct val="0"/>
                                  </p:iterate>
                                  <p:childTnLst>
                                    <p:animEffect transition="out" filter="fade">
                                      <p:cBhvr>
                                        <p:cTn id="31" dur="500" tmFilter="0, 0; .2, .5; .8, .5; 1, 0"/>
                                        <p:tgtEl>
                                          <p:spTgt spid="21"/>
                                        </p:tgtEl>
                                      </p:cBhvr>
                                    </p:animEffect>
                                    <p:animScale>
                                      <p:cBhvr>
                                        <p:cTn id="32" dur="250" autoRev="1" fill="hold"/>
                                        <p:tgtEl>
                                          <p:spTgt spid="21"/>
                                        </p:tgtEl>
                                      </p:cBhvr>
                                      <p:by x="105000" y="105000"/>
                                    </p:animScale>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ppt_x</p:attrName>
                                        </p:attrNameLst>
                                      </p:cBhvr>
                                      <p:tavLst>
                                        <p:tav tm="0">
                                          <p:val>
                                            <p:strVal val="#ppt_x"/>
                                          </p:val>
                                        </p:tav>
                                        <p:tav tm="50000">
                                          <p:val>
                                            <p:strVal val="#ppt_x+.1"/>
                                          </p:val>
                                        </p:tav>
                                        <p:tav tm="100000">
                                          <p:val>
                                            <p:strVal val="#ppt_x"/>
                                          </p:val>
                                        </p:tav>
                                      </p:tavLst>
                                    </p:anim>
                                    <p:anim calcmode="lin" valueType="num">
                                      <p:cBhvr>
                                        <p:cTn id="38" dur="500" fill="hold"/>
                                        <p:tgtEl>
                                          <p:spTgt spid="20"/>
                                        </p:tgtEl>
                                        <p:attrNameLst>
                                          <p:attrName>ppt_y</p:attrName>
                                        </p:attrNameLst>
                                      </p:cBhvr>
                                      <p:tavLst>
                                        <p:tav tm="0">
                                          <p:val>
                                            <p:strVal val="#ppt_y"/>
                                          </p:val>
                                        </p:tav>
                                        <p:tav tm="100000">
                                          <p:val>
                                            <p:strVal val="#ppt_y"/>
                                          </p:val>
                                        </p:tav>
                                      </p:tavLst>
                                    </p:anim>
                                    <p:anim calcmode="lin" valueType="num">
                                      <p:cBhvr>
                                        <p:cTn id="39" dur="500" fill="hold"/>
                                        <p:tgtEl>
                                          <p:spTgt spid="20"/>
                                        </p:tgtEl>
                                        <p:attrNameLst>
                                          <p:attrName>ppt_h</p:attrName>
                                        </p:attrNameLst>
                                      </p:cBhvr>
                                      <p:tavLst>
                                        <p:tav tm="0">
                                          <p:val>
                                            <p:strVal val="#ppt_h/10"/>
                                          </p:val>
                                        </p:tav>
                                        <p:tav tm="50000">
                                          <p:val>
                                            <p:strVal val="#ppt_h+.01"/>
                                          </p:val>
                                        </p:tav>
                                        <p:tav tm="100000">
                                          <p:val>
                                            <p:strVal val="#ppt_h"/>
                                          </p:val>
                                        </p:tav>
                                      </p:tavLst>
                                    </p:anim>
                                    <p:anim calcmode="lin" valueType="num">
                                      <p:cBhvr>
                                        <p:cTn id="40" dur="500" fill="hold"/>
                                        <p:tgtEl>
                                          <p:spTgt spid="20"/>
                                        </p:tgtEl>
                                        <p:attrNameLst>
                                          <p:attrName>ppt_w</p:attrName>
                                        </p:attrNameLst>
                                      </p:cBhvr>
                                      <p:tavLst>
                                        <p:tav tm="0">
                                          <p:val>
                                            <p:strVal val="#ppt_w/10"/>
                                          </p:val>
                                        </p:tav>
                                        <p:tav tm="50000">
                                          <p:val>
                                            <p:strVal val="#ppt_w+.01"/>
                                          </p:val>
                                        </p:tav>
                                        <p:tav tm="100000">
                                          <p:val>
                                            <p:strVal val="#ppt_w"/>
                                          </p:val>
                                        </p:tav>
                                      </p:tavLst>
                                    </p:anim>
                                    <p:animEffect transition="in" filter="fade">
                                      <p:cBhvr>
                                        <p:cTn id="41" dur="500" tmFilter="0,0; .5, 1; 1, 1"/>
                                        <p:tgtEl>
                                          <p:spTgt spid="20"/>
                                        </p:tgtEl>
                                      </p:cBhvr>
                                    </p:animEffect>
                                  </p:childTnLst>
                                </p:cTn>
                              </p:par>
                            </p:childTnLst>
                          </p:cTn>
                        </p:par>
                        <p:par>
                          <p:cTn id="42" fill="hold">
                            <p:stCondLst>
                              <p:cond delay="1950"/>
                            </p:stCondLst>
                            <p:childTnLst>
                              <p:par>
                                <p:cTn id="43" presetID="26" presetClass="emph" presetSubtype="0" fill="hold" grpId="1" nodeType="afterEffect">
                                  <p:stCondLst>
                                    <p:cond delay="0"/>
                                  </p:stCondLst>
                                  <p:iterate type="lt">
                                    <p:tmPct val="0"/>
                                  </p:iterate>
                                  <p:childTnLst>
                                    <p:animEffect transition="out" filter="fade">
                                      <p:cBhvr>
                                        <p:cTn id="44" dur="500" tmFilter="0, 0; .2, .5; .8, .5; 1, 0"/>
                                        <p:tgtEl>
                                          <p:spTgt spid="20"/>
                                        </p:tgtEl>
                                      </p:cBhvr>
                                    </p:animEffect>
                                    <p:animScale>
                                      <p:cBhvr>
                                        <p:cTn id="45" dur="250" autoRev="1" fill="hold"/>
                                        <p:tgtEl>
                                          <p:spTgt spid="20"/>
                                        </p:tgtEl>
                                      </p:cBhvr>
                                      <p:by x="105000" y="105000"/>
                                    </p:animScale>
                                  </p:childTnLst>
                                </p:cTn>
                              </p:par>
                            </p:childTnLst>
                          </p:cTn>
                        </p:par>
                      </p:childTnLst>
                    </p:cTn>
                  </p:par>
                  <p:par>
                    <p:cTn id="46" fill="hold">
                      <p:stCondLst>
                        <p:cond delay="indefinite"/>
                      </p:stCondLst>
                      <p:childTnLst>
                        <p:par>
                          <p:cTn id="47" fill="hold">
                            <p:stCondLst>
                              <p:cond delay="0"/>
                            </p:stCondLst>
                            <p:childTnLst>
                              <p:par>
                                <p:cTn id="48" presetID="41" presetClass="entr" presetSubtype="0" fill="hold" grpId="0" nodeType="clickEffect">
                                  <p:stCondLst>
                                    <p:cond delay="0"/>
                                  </p:stCondLst>
                                  <p:iterate type="lt">
                                    <p:tmPct val="10000"/>
                                  </p:iterate>
                                  <p:childTnLst>
                                    <p:set>
                                      <p:cBhvr>
                                        <p:cTn id="49" dur="1" fill="hold">
                                          <p:stCondLst>
                                            <p:cond delay="0"/>
                                          </p:stCondLst>
                                        </p:cTn>
                                        <p:tgtEl>
                                          <p:spTgt spid="12"/>
                                        </p:tgtEl>
                                        <p:attrNameLst>
                                          <p:attrName>style.visibility</p:attrName>
                                        </p:attrNameLst>
                                      </p:cBhvr>
                                      <p:to>
                                        <p:strVal val="visible"/>
                                      </p:to>
                                    </p:set>
                                    <p:anim calcmode="lin" valueType="num">
                                      <p:cBhvr>
                                        <p:cTn id="50"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51" dur="500" fill="hold"/>
                                        <p:tgtEl>
                                          <p:spTgt spid="12"/>
                                        </p:tgtEl>
                                        <p:attrNameLst>
                                          <p:attrName>ppt_y</p:attrName>
                                        </p:attrNameLst>
                                      </p:cBhvr>
                                      <p:tavLst>
                                        <p:tav tm="0">
                                          <p:val>
                                            <p:strVal val="#ppt_y"/>
                                          </p:val>
                                        </p:tav>
                                        <p:tav tm="100000">
                                          <p:val>
                                            <p:strVal val="#ppt_y"/>
                                          </p:val>
                                        </p:tav>
                                      </p:tavLst>
                                    </p:anim>
                                    <p:anim calcmode="lin" valueType="num">
                                      <p:cBhvr>
                                        <p:cTn id="52"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53"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54" dur="500" tmFilter="0,0; .5, 1; 1, 1"/>
                                        <p:tgtEl>
                                          <p:spTgt spid="12"/>
                                        </p:tgtEl>
                                      </p:cBhvr>
                                    </p:animEffect>
                                  </p:childTnLst>
                                </p:cTn>
                              </p:par>
                            </p:childTnLst>
                          </p:cTn>
                        </p:par>
                        <p:par>
                          <p:cTn id="55" fill="hold">
                            <p:stCondLst>
                              <p:cond delay="1799"/>
                            </p:stCondLst>
                            <p:childTnLst>
                              <p:par>
                                <p:cTn id="56" presetID="26" presetClass="emph" presetSubtype="0" fill="hold" grpId="1" nodeType="afterEffect">
                                  <p:stCondLst>
                                    <p:cond delay="0"/>
                                  </p:stCondLst>
                                  <p:iterate type="lt">
                                    <p:tmPct val="0"/>
                                  </p:iterate>
                                  <p:childTnLst>
                                    <p:animEffect transition="out" filter="fade">
                                      <p:cBhvr>
                                        <p:cTn id="57" dur="500" tmFilter="0, 0; .2, .5; .8, .5; 1, 0"/>
                                        <p:tgtEl>
                                          <p:spTgt spid="12"/>
                                        </p:tgtEl>
                                      </p:cBhvr>
                                    </p:animEffect>
                                    <p:animScale>
                                      <p:cBhvr>
                                        <p:cTn id="58" dur="250" autoRev="1" fill="hold"/>
                                        <p:tgtEl>
                                          <p:spTgt spid="12"/>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59" repeatCount="indefinite" fill="hold" display="0">
                  <p:stCondLst>
                    <p:cond delay="indefinite"/>
                  </p:stCondLst>
                  <p:endCondLst>
                    <p:cond evt="onPrev" delay="0">
                      <p:tgtEl>
                        <p:sldTgt/>
                      </p:tgtEl>
                    </p:cond>
                    <p:cond evt="onStopAudio" delay="0">
                      <p:tgtEl>
                        <p:sldTgt/>
                      </p:tgtEl>
                    </p:cond>
                  </p:endCondLst>
                </p:cTn>
                <p:tgtEl>
                  <p:spTgt spid="7"/>
                </p:tgtEl>
              </p:cMediaNode>
            </p:audio>
          </p:childTnLst>
        </p:cTn>
      </p:par>
    </p:tnLst>
    <p:bldLst>
      <p:bldP spid="12" grpId="0" bldLvl="0" animBg="1"/>
      <p:bldP spid="12" grpId="1" bldLvl="0" animBg="1"/>
      <p:bldP spid="20" grpId="0" bldLvl="0" animBg="1"/>
      <p:bldP spid="20" grpId="1" bldLvl="0" animBg="1"/>
      <p:bldP spid="21" grpId="0" bldLvl="0" animBg="1"/>
      <p:bldP spid="21" grpId="1" bldLvl="0" animBg="1"/>
      <p:bldP spid="22" grpId="0" bldLvl="0" animBg="1"/>
      <p:bldP spid="22" grpId="1"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矩形 3"/>
          <p:cNvSpPr/>
          <p:nvPr/>
        </p:nvSpPr>
        <p:spPr>
          <a:xfrm>
            <a:off x="1487718" y="1336639"/>
            <a:ext cx="6231994" cy="3019932"/>
          </a:xfrm>
          <a:prstGeom prst="rect">
            <a:avLst/>
          </a:prstGeom>
          <a:noFill/>
          <a:ln>
            <a:solidFill>
              <a:srgbClr val="7F7F7F"/>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endParaRPr lang="zh-CN" altLang="en-US"/>
          </a:p>
        </p:txBody>
      </p:sp>
      <p:sp>
        <p:nvSpPr>
          <p:cNvPr id="5" name="椭圆 4"/>
          <p:cNvSpPr/>
          <p:nvPr/>
        </p:nvSpPr>
        <p:spPr>
          <a:xfrm>
            <a:off x="851145" y="2237322"/>
            <a:ext cx="1213335" cy="1218569"/>
          </a:xfrm>
          <a:prstGeom prst="ellipse">
            <a:avLst/>
          </a:prstGeom>
          <a:solidFill>
            <a:srgbClr val="2B378B"/>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r>
              <a:rPr lang="zh-CN" altLang="en-US" sz="1500" dirty="0">
                <a:latin typeface="微软雅黑" panose="020B0503020204020204" pitchFamily="34" charset="-122"/>
                <a:ea typeface="微软雅黑" panose="020B0503020204020204" pitchFamily="34" charset="-122"/>
              </a:rPr>
              <a:t>点击添加文本</a:t>
            </a:r>
            <a:endParaRPr lang="zh-CN" altLang="en-US" sz="1500" dirty="0">
              <a:latin typeface="微软雅黑" panose="020B0503020204020204" pitchFamily="34" charset="-122"/>
              <a:ea typeface="微软雅黑" panose="020B0503020204020204" pitchFamily="34" charset="-122"/>
            </a:endParaRPr>
          </a:p>
        </p:txBody>
      </p:sp>
      <p:sp>
        <p:nvSpPr>
          <p:cNvPr id="6" name="椭圆 5"/>
          <p:cNvSpPr/>
          <p:nvPr/>
        </p:nvSpPr>
        <p:spPr>
          <a:xfrm>
            <a:off x="7083139" y="2237322"/>
            <a:ext cx="1213335" cy="1218569"/>
          </a:xfrm>
          <a:prstGeom prst="ellipse">
            <a:avLst/>
          </a:prstGeom>
          <a:solidFill>
            <a:srgbClr val="2B378B"/>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r>
              <a:rPr lang="zh-CN" altLang="en-US" sz="1500" dirty="0">
                <a:latin typeface="微软雅黑" panose="020B0503020204020204" pitchFamily="34" charset="-122"/>
                <a:ea typeface="微软雅黑" panose="020B0503020204020204" pitchFamily="34" charset="-122"/>
              </a:rPr>
              <a:t>点击添加文本</a:t>
            </a:r>
            <a:endParaRPr lang="zh-CN" altLang="en-US" sz="1500" dirty="0">
              <a:latin typeface="微软雅黑" panose="020B0503020204020204" pitchFamily="34" charset="-122"/>
              <a:ea typeface="微软雅黑" panose="020B0503020204020204" pitchFamily="34" charset="-122"/>
            </a:endParaRPr>
          </a:p>
        </p:txBody>
      </p:sp>
      <p:sp>
        <p:nvSpPr>
          <p:cNvPr id="7" name="矩形 6"/>
          <p:cNvSpPr/>
          <p:nvPr/>
        </p:nvSpPr>
        <p:spPr>
          <a:xfrm>
            <a:off x="4009019" y="2230484"/>
            <a:ext cx="1058636" cy="252333"/>
          </a:xfrm>
          <a:prstGeom prst="rect">
            <a:avLst/>
          </a:prstGeom>
        </p:spPr>
        <p:txBody>
          <a:bodyPr wrap="none" lIns="67070" tIns="33535" rIns="67070" bIns="33535">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点击添加标题</a:t>
            </a:r>
            <a:endParaRPr lang="zh-CN" altLang="en-US" sz="1200" b="1" dirty="0">
              <a:solidFill>
                <a:schemeClr val="bg1">
                  <a:lumMod val="50000"/>
                </a:schemeClr>
              </a:solidFill>
            </a:endParaRPr>
          </a:p>
        </p:txBody>
      </p:sp>
      <p:sp>
        <p:nvSpPr>
          <p:cNvPr id="8" name="矩形 7"/>
          <p:cNvSpPr/>
          <p:nvPr/>
        </p:nvSpPr>
        <p:spPr>
          <a:xfrm>
            <a:off x="4009019" y="3190984"/>
            <a:ext cx="1058636" cy="252333"/>
          </a:xfrm>
          <a:prstGeom prst="rect">
            <a:avLst/>
          </a:prstGeom>
        </p:spPr>
        <p:txBody>
          <a:bodyPr wrap="none" lIns="67070" tIns="33535" rIns="67070" bIns="33535">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点击添加标题</a:t>
            </a:r>
            <a:endParaRPr lang="zh-CN" altLang="en-US" sz="1200" b="1" dirty="0">
              <a:solidFill>
                <a:schemeClr val="bg1">
                  <a:lumMod val="50000"/>
                </a:schemeClr>
              </a:solidFill>
            </a:endParaRPr>
          </a:p>
        </p:txBody>
      </p:sp>
      <p:sp>
        <p:nvSpPr>
          <p:cNvPr id="9" name="上箭头 8"/>
          <p:cNvSpPr/>
          <p:nvPr/>
        </p:nvSpPr>
        <p:spPr>
          <a:xfrm>
            <a:off x="4049801" y="1624620"/>
            <a:ext cx="1107828" cy="529813"/>
          </a:xfrm>
          <a:prstGeom prst="upArrow">
            <a:avLst/>
          </a:prstGeom>
          <a:noFill/>
          <a:ln>
            <a:solidFill>
              <a:srgbClr val="666666"/>
            </a:solid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endParaRPr lang="zh-CN" altLang="en-US"/>
          </a:p>
        </p:txBody>
      </p:sp>
      <p:sp>
        <p:nvSpPr>
          <p:cNvPr id="10" name="上箭头 9"/>
          <p:cNvSpPr/>
          <p:nvPr/>
        </p:nvSpPr>
        <p:spPr>
          <a:xfrm flipV="1">
            <a:off x="4049801" y="3561853"/>
            <a:ext cx="1107828" cy="529813"/>
          </a:xfrm>
          <a:prstGeom prst="upArrow">
            <a:avLst/>
          </a:prstGeom>
          <a:no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endParaRPr lang="zh-CN" altLang="en-US"/>
          </a:p>
        </p:txBody>
      </p:sp>
      <p:sp>
        <p:nvSpPr>
          <p:cNvPr id="11" name="矩形 10"/>
          <p:cNvSpPr/>
          <p:nvPr/>
        </p:nvSpPr>
        <p:spPr>
          <a:xfrm>
            <a:off x="2895874" y="4197628"/>
            <a:ext cx="3323483" cy="317888"/>
          </a:xfrm>
          <a:prstGeom prst="rect">
            <a:avLst/>
          </a:prstGeom>
          <a:solidFill>
            <a:srgbClr val="056E40"/>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r>
              <a:rPr lang="zh-CN" altLang="en-US" sz="1200" b="1" dirty="0">
                <a:latin typeface="微软雅黑" panose="020B0503020204020204" pitchFamily="34" charset="-122"/>
                <a:ea typeface="微软雅黑" panose="020B0503020204020204" pitchFamily="34" charset="-122"/>
              </a:rPr>
              <a:t>点击添加文本</a:t>
            </a:r>
            <a:endParaRPr lang="zh-CN" altLang="en-US" sz="1200" b="1" dirty="0">
              <a:latin typeface="微软雅黑" panose="020B0503020204020204" pitchFamily="34" charset="-122"/>
              <a:ea typeface="微软雅黑" panose="020B0503020204020204" pitchFamily="34" charset="-122"/>
            </a:endParaRPr>
          </a:p>
        </p:txBody>
      </p:sp>
      <p:sp>
        <p:nvSpPr>
          <p:cNvPr id="12" name="矩形 11"/>
          <p:cNvSpPr/>
          <p:nvPr/>
        </p:nvSpPr>
        <p:spPr>
          <a:xfrm>
            <a:off x="2895874" y="1177695"/>
            <a:ext cx="3323483" cy="317888"/>
          </a:xfrm>
          <a:prstGeom prst="rect">
            <a:avLst/>
          </a:prstGeom>
          <a:solidFill>
            <a:srgbClr val="056E40"/>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r>
              <a:rPr lang="zh-CN" altLang="en-US" sz="1200" b="1" dirty="0">
                <a:latin typeface="微软雅黑" panose="020B0503020204020204" pitchFamily="34" charset="-122"/>
                <a:ea typeface="微软雅黑" panose="020B0503020204020204" pitchFamily="34" charset="-122"/>
              </a:rPr>
              <a:t>点击添加文本</a:t>
            </a:r>
            <a:endParaRPr lang="zh-CN" altLang="en-US" sz="1200" b="1" dirty="0">
              <a:latin typeface="微软雅黑" panose="020B0503020204020204" pitchFamily="34" charset="-122"/>
              <a:ea typeface="微软雅黑" panose="020B0503020204020204" pitchFamily="34" charset="-122"/>
            </a:endParaRPr>
          </a:p>
        </p:txBody>
      </p:sp>
      <p:sp>
        <p:nvSpPr>
          <p:cNvPr id="13" name="五边形 2"/>
          <p:cNvSpPr/>
          <p:nvPr/>
        </p:nvSpPr>
        <p:spPr>
          <a:xfrm>
            <a:off x="2434222" y="2886342"/>
            <a:ext cx="4338991" cy="238416"/>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rgbClr val="2B378B"/>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endParaRPr lang="zh-CN" altLang="en-US"/>
          </a:p>
        </p:txBody>
      </p:sp>
      <p:sp>
        <p:nvSpPr>
          <p:cNvPr id="14" name="五边形 2"/>
          <p:cNvSpPr/>
          <p:nvPr/>
        </p:nvSpPr>
        <p:spPr>
          <a:xfrm flipH="1">
            <a:off x="2434222" y="2568454"/>
            <a:ext cx="4338991" cy="238416"/>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rgbClr val="2B378B"/>
          </a:solidFill>
          <a:ln>
            <a:noFill/>
          </a:ln>
        </p:spPr>
        <p:style>
          <a:lnRef idx="2">
            <a:schemeClr val="accent1">
              <a:shade val="50000"/>
            </a:schemeClr>
          </a:lnRef>
          <a:fillRef idx="1">
            <a:schemeClr val="accent1"/>
          </a:fillRef>
          <a:effectRef idx="0">
            <a:schemeClr val="accent1"/>
          </a:effectRef>
          <a:fontRef idx="minor">
            <a:schemeClr val="lt1"/>
          </a:fontRef>
        </p:style>
        <p:txBody>
          <a:bodyPr lIns="67070" tIns="33535" rIns="67070" bIns="33535" rtlCol="0" anchor="ctr"/>
          <a:lstStyle/>
          <a:p>
            <a:pPr algn="ctr"/>
            <a:endParaRPr lang="zh-CN" altLang="en-US"/>
          </a:p>
        </p:txBody>
      </p:sp>
      <p:pic>
        <p:nvPicPr>
          <p:cNvPr id="34" name="图片 33"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left)">
                                      <p:cBhvr>
                                        <p:cTn id="18" dur="500"/>
                                        <p:tgtEl>
                                          <p:spTgt spid="13"/>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ipe(right)">
                                      <p:cBhvr>
                                        <p:cTn id="21" dur="500"/>
                                        <p:tgtEl>
                                          <p:spTgt spid="14"/>
                                        </p:tgtEl>
                                      </p:cBhvr>
                                    </p:animEffect>
                                  </p:childTnLst>
                                </p:cTn>
                              </p:par>
                            </p:childTnLst>
                          </p:cTn>
                        </p:par>
                        <p:par>
                          <p:cTn id="22" fill="hold">
                            <p:stCondLst>
                              <p:cond delay="1000"/>
                            </p:stCondLst>
                            <p:childTnLst>
                              <p:par>
                                <p:cTn id="23" presetID="47" presetClass="entr" presetSubtype="0" fill="hold" grpId="0"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fade">
                                      <p:cBhvr>
                                        <p:cTn id="30" dur="1000"/>
                                        <p:tgtEl>
                                          <p:spTgt spid="7"/>
                                        </p:tgtEl>
                                      </p:cBhvr>
                                    </p:animEffect>
                                    <p:anim calcmode="lin" valueType="num">
                                      <p:cBhvr>
                                        <p:cTn id="31" dur="1000" fill="hold"/>
                                        <p:tgtEl>
                                          <p:spTgt spid="7"/>
                                        </p:tgtEl>
                                        <p:attrNameLst>
                                          <p:attrName>ppt_x</p:attrName>
                                        </p:attrNameLst>
                                      </p:cBhvr>
                                      <p:tavLst>
                                        <p:tav tm="0">
                                          <p:val>
                                            <p:strVal val="#ppt_x"/>
                                          </p:val>
                                        </p:tav>
                                        <p:tav tm="100000">
                                          <p:val>
                                            <p:strVal val="#ppt_x"/>
                                          </p:val>
                                        </p:tav>
                                      </p:tavLst>
                                    </p:anim>
                                    <p:anim calcmode="lin" valueType="num">
                                      <p:cBhvr>
                                        <p:cTn id="32" dur="1000" fill="hold"/>
                                        <p:tgtEl>
                                          <p:spTgt spid="7"/>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22" presetClass="entr" presetSubtype="4"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00"/>
                                        <p:tgtEl>
                                          <p:spTgt spid="9"/>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wipe(up)">
                                      <p:cBhvr>
                                        <p:cTn id="39" dur="500"/>
                                        <p:tgtEl>
                                          <p:spTgt spid="10"/>
                                        </p:tgtEl>
                                      </p:cBhvr>
                                    </p:animEffect>
                                  </p:childTnLst>
                                </p:cTn>
                              </p:par>
                            </p:childTnLst>
                          </p:cTn>
                        </p:par>
                        <p:par>
                          <p:cTn id="40" fill="hold">
                            <p:stCondLst>
                              <p:cond delay="2500"/>
                            </p:stCondLst>
                            <p:childTnLst>
                              <p:par>
                                <p:cTn id="41" presetID="16" presetClass="entr" presetSubtype="37"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Effect transition="in" filter="barn(outVertical)">
                                      <p:cBhvr>
                                        <p:cTn id="43" dur="500"/>
                                        <p:tgtEl>
                                          <p:spTgt spid="12"/>
                                        </p:tgtEl>
                                      </p:cBhvr>
                                    </p:animEffect>
                                  </p:childTnLst>
                                </p:cTn>
                              </p:par>
                              <p:par>
                                <p:cTn id="44" presetID="16" presetClass="entr" presetSubtype="37"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outVertical)">
                                      <p:cBhvr>
                                        <p:cTn id="46" dur="500"/>
                                        <p:tgtEl>
                                          <p:spTgt spid="11"/>
                                        </p:tgtEl>
                                      </p:cBhvr>
                                    </p:animEffect>
                                  </p:childTnLst>
                                </p:cTn>
                              </p:par>
                            </p:childTnLst>
                          </p:cTn>
                        </p:par>
                        <p:par>
                          <p:cTn id="47" fill="hold">
                            <p:stCondLst>
                              <p:cond delay="3000"/>
                            </p:stCondLst>
                            <p:childTnLst>
                              <p:par>
                                <p:cTn id="48" presetID="16" presetClass="entr" presetSubtype="37" fill="hold" grpId="0" nodeType="afterEffect">
                                  <p:stCondLst>
                                    <p:cond delay="0"/>
                                  </p:stCondLst>
                                  <p:childTnLst>
                                    <p:set>
                                      <p:cBhvr>
                                        <p:cTn id="49" dur="1" fill="hold">
                                          <p:stCondLst>
                                            <p:cond delay="0"/>
                                          </p:stCondLst>
                                        </p:cTn>
                                        <p:tgtEl>
                                          <p:spTgt spid="4"/>
                                        </p:tgtEl>
                                        <p:attrNameLst>
                                          <p:attrName>style.visibility</p:attrName>
                                        </p:attrNameLst>
                                      </p:cBhvr>
                                      <p:to>
                                        <p:strVal val="visible"/>
                                      </p:to>
                                    </p:set>
                                    <p:animEffect transition="in" filter="barn(outVertical)">
                                      <p:cBhvr>
                                        <p:cTn id="5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p:bldP spid="8" grpId="0"/>
      <p:bldP spid="9" grpId="0" bldLvl="0" animBg="1"/>
      <p:bldP spid="10" grpId="0" bldLvl="0" animBg="1"/>
      <p:bldP spid="11" grpId="0" bldLvl="0" animBg="1"/>
      <p:bldP spid="12" grpId="0" bldLvl="0" animBg="1"/>
      <p:bldP spid="13" grpId="0" bldLvl="0" animBg="1"/>
      <p:bldP spid="14"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1" name="矩形 259"/>
          <p:cNvSpPr>
            <a:spLocks noChangeArrowheads="1"/>
          </p:cNvSpPr>
          <p:nvPr/>
        </p:nvSpPr>
        <p:spPr bwMode="auto">
          <a:xfrm>
            <a:off x="3070860" y="2264410"/>
            <a:ext cx="3441065" cy="61531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buNone/>
            </a:pPr>
            <a:r>
              <a:rPr lang="zh-CN" altLang="en-US" sz="4000" b="1" dirty="0" smtClean="0">
                <a:solidFill>
                  <a:schemeClr val="bg1"/>
                </a:solidFill>
                <a:latin typeface="Arial" panose="020B0604020202020204" pitchFamily="34" charset="0"/>
                <a:cs typeface="Arial" panose="020B0604020202020204" pitchFamily="34" charset="0"/>
                <a:sym typeface="+mn-ea"/>
              </a:rPr>
              <a:t>谢谢您的观看！</a:t>
            </a:r>
            <a:endParaRPr lang="zh-CN" altLang="en-US" sz="4000" b="1" dirty="0" smtClean="0">
              <a:solidFill>
                <a:schemeClr val="bg1"/>
              </a:solidFill>
              <a:latin typeface="Arial" panose="020B0604020202020204" pitchFamily="34" charset="0"/>
              <a:cs typeface="Arial" panose="020B0604020202020204" pitchFamily="34" charset="0"/>
              <a:sym typeface="+mn-ea"/>
            </a:endParaRPr>
          </a:p>
        </p:txBody>
      </p:sp>
      <p:pic>
        <p:nvPicPr>
          <p:cNvPr id="7" name="班得瑞乐团 - childhood memory - bandari 童年.mp3">
            <a:hlinkClick r:id="" action="ppaction://media"/>
          </p:cNvPr>
          <p:cNvPicPr>
            <a:picLocks noRot="1" noChangeAspect="1"/>
          </p:cNvPicPr>
          <p:nvPr>
            <a:audioFile r:link="rId2"/>
            <p:extLst>
              <p:ext uri="{DAA4B4D4-6D71-4841-9C94-3DE7FCFB9230}">
                <p14:media xmlns:p14="http://schemas.microsoft.com/office/powerpoint/2010/main" r:link="rId3"/>
              </p:ext>
            </p:extLst>
          </p:nvPr>
        </p:nvPicPr>
        <p:blipFill>
          <a:blip r:embed="rId4" cstate="print"/>
          <a:stretch>
            <a:fillRect/>
          </a:stretch>
        </p:blipFill>
        <p:spPr>
          <a:xfrm>
            <a:off x="-540568" y="195486"/>
            <a:ext cx="304800" cy="304800"/>
          </a:xfrm>
          <a:prstGeom prst="rect">
            <a:avLst/>
          </a:prstGeom>
        </p:spPr>
      </p:pic>
      <p:pic>
        <p:nvPicPr>
          <p:cNvPr id="2" name="图片 1" descr="E:\设计文件\VI\能源环境 A套餐\3.png3"/>
          <p:cNvPicPr>
            <a:picLocks noChangeAspect="1"/>
          </p:cNvPicPr>
          <p:nvPr/>
        </p:nvPicPr>
        <p:blipFill>
          <a:blip r:embed="rId5"/>
          <a:srcRect/>
          <a:stretch>
            <a:fillRect/>
          </a:stretch>
        </p:blipFill>
        <p:spPr>
          <a:xfrm>
            <a:off x="200660" y="289243"/>
            <a:ext cx="2423795" cy="402590"/>
          </a:xfrm>
          <a:prstGeom prst="rect">
            <a:avLst/>
          </a:prstGeom>
          <a:effectLst>
            <a:glow rad="127000">
              <a:schemeClr val="bg1">
                <a:alpha val="100000"/>
              </a:schemeClr>
            </a:glow>
            <a:outerShdw blurRad="50800" dist="38100" dir="2700000" algn="tl" rotWithShape="0">
              <a:prstClr val="black">
                <a:alpha val="40000"/>
              </a:prstClr>
            </a:outerShdw>
          </a:effectLst>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7"/>
                                        </p:tgtEl>
                                      </p:cBhvr>
                                    </p:cmd>
                                  </p:childTnLst>
                                </p:cTn>
                              </p:par>
                            </p:childTnLst>
                          </p:cTn>
                        </p:par>
                      </p:childTnLst>
                    </p:cTn>
                  </p:par>
                  <p:par>
                    <p:cTn id="7" fill="hold">
                      <p:stCondLst>
                        <p:cond delay="indefinite"/>
                      </p:stCondLst>
                      <p:childTnLst>
                        <p:par>
                          <p:cTn id="8" fill="hold">
                            <p:stCondLst>
                              <p:cond delay="0"/>
                            </p:stCondLst>
                            <p:childTnLst>
                              <p:par>
                                <p:cTn id="9" presetID="41" presetClass="entr" presetSubtype="0" fill="hold" grpId="0" nodeType="clickEffect">
                                  <p:stCondLst>
                                    <p:cond delay="0"/>
                                  </p:stCondLst>
                                  <p:iterate type="lt">
                                    <p:tmPct val="10000"/>
                                  </p:iterate>
                                  <p:childTnLst>
                                    <p:set>
                                      <p:cBhvr>
                                        <p:cTn id="10" dur="1" fill="hold">
                                          <p:stCondLst>
                                            <p:cond delay="0"/>
                                          </p:stCondLst>
                                        </p:cTn>
                                        <p:tgtEl>
                                          <p:spTgt spid="21"/>
                                        </p:tgtEl>
                                        <p:attrNameLst>
                                          <p:attrName>style.visibility</p:attrName>
                                        </p:attrNameLst>
                                      </p:cBhvr>
                                      <p:to>
                                        <p:strVal val="visible"/>
                                      </p:to>
                                    </p:set>
                                    <p:anim calcmode="lin" valueType="num">
                                      <p:cBhvr>
                                        <p:cTn id="11"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21"/>
                                        </p:tgtEl>
                                        <p:attrNameLst>
                                          <p:attrName>ppt_y</p:attrName>
                                        </p:attrNameLst>
                                      </p:cBhvr>
                                      <p:tavLst>
                                        <p:tav tm="0">
                                          <p:val>
                                            <p:strVal val="#ppt_y"/>
                                          </p:val>
                                        </p:tav>
                                        <p:tav tm="100000">
                                          <p:val>
                                            <p:strVal val="#ppt_y"/>
                                          </p:val>
                                        </p:tav>
                                      </p:tavLst>
                                    </p:anim>
                                    <p:anim calcmode="lin" valueType="num">
                                      <p:cBhvr>
                                        <p:cTn id="13"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21"/>
                                        </p:tgtEl>
                                      </p:cBhvr>
                                    </p:animEffect>
                                  </p:childTnLst>
                                </p:cTn>
                              </p:par>
                            </p:childTnLst>
                          </p:cTn>
                        </p:par>
                        <p:par>
                          <p:cTn id="16" fill="hold">
                            <p:stCondLst>
                              <p:cond delay="800"/>
                            </p:stCondLst>
                            <p:childTnLst>
                              <p:par>
                                <p:cTn id="17" presetID="26" presetClass="emph" presetSubtype="0" fill="hold" grpId="1" nodeType="afterEffect">
                                  <p:stCondLst>
                                    <p:cond delay="0"/>
                                  </p:stCondLst>
                                  <p:iterate type="lt">
                                    <p:tmPct val="0"/>
                                  </p:iterate>
                                  <p:childTnLst>
                                    <p:animEffect transition="out" filter="fade">
                                      <p:cBhvr>
                                        <p:cTn id="18" dur="500" tmFilter="0, 0; .2, .5; .8, .5; 1, 0"/>
                                        <p:tgtEl>
                                          <p:spTgt spid="21"/>
                                        </p:tgtEl>
                                      </p:cBhvr>
                                    </p:animEffect>
                                    <p:animScale>
                                      <p:cBhvr>
                                        <p:cTn id="19" dur="250" autoRev="1" fill="hold"/>
                                        <p:tgtEl>
                                          <p:spTgt spid="21"/>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20" repeatCount="indefinite" fill="hold" display="0">
                  <p:stCondLst>
                    <p:cond delay="indefinite"/>
                  </p:stCondLst>
                  <p:endCondLst>
                    <p:cond evt="onPrev" delay="0">
                      <p:tgtEl>
                        <p:sldTgt/>
                      </p:tgtEl>
                    </p:cond>
                    <p:cond evt="onStopAudio" delay="0">
                      <p:tgtEl>
                        <p:sldTgt/>
                      </p:tgtEl>
                    </p:cond>
                  </p:endCondLst>
                </p:cTn>
                <p:tgtEl>
                  <p:spTgt spid="7"/>
                </p:tgtEl>
              </p:cMediaNode>
            </p:audio>
          </p:childTnLst>
        </p:cTn>
      </p:par>
    </p:tnLst>
    <p:bldLst>
      <p:bldP spid="21" grpId="0" bldLvl="0" animBg="1"/>
      <p:bldP spid="21" grpId="1"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18" name="圆角矩形 17"/>
          <p:cNvSpPr/>
          <p:nvPr/>
        </p:nvSpPr>
        <p:spPr>
          <a:xfrm>
            <a:off x="3579348" y="1313287"/>
            <a:ext cx="776951" cy="451412"/>
          </a:xfrm>
          <a:prstGeom prst="roundRect">
            <a:avLst/>
          </a:prstGeom>
          <a:solidFill>
            <a:srgbClr val="2B378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2B378B"/>
              </a:solidFill>
            </a:endParaRPr>
          </a:p>
        </p:txBody>
      </p:sp>
      <p:sp>
        <p:nvSpPr>
          <p:cNvPr id="20" name="圆角矩形 19"/>
          <p:cNvSpPr/>
          <p:nvPr/>
        </p:nvSpPr>
        <p:spPr>
          <a:xfrm>
            <a:off x="3579348" y="1927469"/>
            <a:ext cx="776951" cy="451412"/>
          </a:xfrm>
          <a:prstGeom prst="roundRect">
            <a:avLst/>
          </a:prstGeom>
          <a:solidFill>
            <a:srgbClr val="056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sz="1100" b="1" dirty="0"/>
          </a:p>
        </p:txBody>
      </p:sp>
      <p:sp>
        <p:nvSpPr>
          <p:cNvPr id="21" name="圆角矩形 20"/>
          <p:cNvSpPr/>
          <p:nvPr/>
        </p:nvSpPr>
        <p:spPr>
          <a:xfrm>
            <a:off x="3579348" y="2541650"/>
            <a:ext cx="776951" cy="451412"/>
          </a:xfrm>
          <a:prstGeom prst="roundRect">
            <a:avLst/>
          </a:prstGeom>
          <a:solidFill>
            <a:srgbClr val="2B378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2B378B"/>
              </a:solidFill>
            </a:endParaRPr>
          </a:p>
        </p:txBody>
      </p:sp>
      <p:sp>
        <p:nvSpPr>
          <p:cNvPr id="22" name="圆角矩形 21"/>
          <p:cNvSpPr/>
          <p:nvPr/>
        </p:nvSpPr>
        <p:spPr>
          <a:xfrm>
            <a:off x="3579348" y="3155832"/>
            <a:ext cx="776951" cy="451412"/>
          </a:xfrm>
          <a:prstGeom prst="roundRect">
            <a:avLst/>
          </a:prstGeom>
          <a:solidFill>
            <a:srgbClr val="056E4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3" name="椭圆 80"/>
          <p:cNvSpPr/>
          <p:nvPr/>
        </p:nvSpPr>
        <p:spPr bwMode="auto">
          <a:xfrm>
            <a:off x="3563888" y="1275606"/>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smtClean="0">
                <a:solidFill>
                  <a:srgbClr val="FFFFFF"/>
                </a:solidFill>
                <a:latin typeface="微软雅黑" panose="020B0503020204020204" pitchFamily="34" charset="-122"/>
                <a:ea typeface="微软雅黑" panose="020B0503020204020204" pitchFamily="34" charset="-122"/>
              </a:rPr>
              <a:t>01</a:t>
            </a:r>
            <a:endParaRPr lang="zh-CN" altLang="en-US" sz="2100" b="1" kern="0" dirty="0">
              <a:solidFill>
                <a:srgbClr val="FFFFFF"/>
              </a:solidFill>
              <a:latin typeface="微软雅黑" panose="020B0503020204020204" pitchFamily="34" charset="-122"/>
              <a:ea typeface="微软雅黑" panose="020B0503020204020204" pitchFamily="34" charset="-122"/>
            </a:endParaRPr>
          </a:p>
        </p:txBody>
      </p:sp>
      <p:sp>
        <p:nvSpPr>
          <p:cNvPr id="24" name="椭圆 80"/>
          <p:cNvSpPr/>
          <p:nvPr/>
        </p:nvSpPr>
        <p:spPr bwMode="auto">
          <a:xfrm>
            <a:off x="3563888" y="1893166"/>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smtClean="0">
                <a:solidFill>
                  <a:srgbClr val="FFFFFF"/>
                </a:solidFill>
                <a:latin typeface="微软雅黑" panose="020B0503020204020204" pitchFamily="34" charset="-122"/>
                <a:ea typeface="微软雅黑" panose="020B0503020204020204" pitchFamily="34" charset="-122"/>
              </a:rPr>
              <a:t>02</a:t>
            </a:r>
            <a:endParaRPr lang="zh-CN" altLang="en-US" sz="2100" b="1" kern="0" dirty="0">
              <a:solidFill>
                <a:srgbClr val="FFFFFF"/>
              </a:solidFill>
              <a:latin typeface="微软雅黑" panose="020B0503020204020204" pitchFamily="34" charset="-122"/>
              <a:ea typeface="微软雅黑" panose="020B0503020204020204" pitchFamily="34" charset="-122"/>
            </a:endParaRPr>
          </a:p>
        </p:txBody>
      </p:sp>
      <p:sp>
        <p:nvSpPr>
          <p:cNvPr id="25" name="椭圆 80"/>
          <p:cNvSpPr/>
          <p:nvPr/>
        </p:nvSpPr>
        <p:spPr bwMode="auto">
          <a:xfrm>
            <a:off x="3563888" y="2507348"/>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smtClean="0">
                <a:solidFill>
                  <a:srgbClr val="FFFFFF"/>
                </a:solidFill>
                <a:latin typeface="微软雅黑" panose="020B0503020204020204" pitchFamily="34" charset="-122"/>
                <a:ea typeface="微软雅黑" panose="020B0503020204020204" pitchFamily="34" charset="-122"/>
              </a:rPr>
              <a:t>03</a:t>
            </a:r>
            <a:endParaRPr lang="zh-CN" altLang="en-US" sz="2100" b="1" kern="0" dirty="0">
              <a:solidFill>
                <a:srgbClr val="FFFFFF"/>
              </a:solidFill>
              <a:latin typeface="微软雅黑" panose="020B0503020204020204" pitchFamily="34" charset="-122"/>
              <a:ea typeface="微软雅黑" panose="020B0503020204020204" pitchFamily="34" charset="-122"/>
            </a:endParaRPr>
          </a:p>
        </p:txBody>
      </p:sp>
      <p:sp>
        <p:nvSpPr>
          <p:cNvPr id="26" name="椭圆 80"/>
          <p:cNvSpPr/>
          <p:nvPr/>
        </p:nvSpPr>
        <p:spPr bwMode="auto">
          <a:xfrm>
            <a:off x="3563888" y="3135216"/>
            <a:ext cx="709935" cy="520016"/>
          </a:xfrm>
          <a:prstGeom prst="ellipse">
            <a:avLst/>
          </a:prstGeom>
          <a:noFill/>
          <a:ln w="25400" cap="flat" cmpd="sng" algn="ctr">
            <a:noFill/>
            <a:prstDash val="solid"/>
          </a:ln>
          <a:effectLst>
            <a:innerShdw blurRad="63500" dist="25400" dir="18660000">
              <a:prstClr val="black">
                <a:alpha val="35000"/>
              </a:prstClr>
            </a:innerShdw>
          </a:effectLst>
        </p:spPr>
        <p:txBody>
          <a:bodyPr lIns="51435" tIns="25718" rIns="51435" bIns="25718"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defRPr/>
            </a:pPr>
            <a:r>
              <a:rPr lang="en-US" altLang="zh-CN" b="1" kern="0" dirty="0" smtClean="0">
                <a:solidFill>
                  <a:srgbClr val="FFFFFF"/>
                </a:solidFill>
                <a:latin typeface="微软雅黑" panose="020B0503020204020204" pitchFamily="34" charset="-122"/>
                <a:ea typeface="微软雅黑" panose="020B0503020204020204" pitchFamily="34" charset="-122"/>
              </a:rPr>
              <a:t>04</a:t>
            </a:r>
            <a:endParaRPr lang="zh-CN" altLang="en-US" sz="2100" b="1" kern="0" dirty="0">
              <a:solidFill>
                <a:srgbClr val="FFFFFF"/>
              </a:solidFill>
              <a:latin typeface="微软雅黑" panose="020B0503020204020204" pitchFamily="34" charset="-122"/>
              <a:ea typeface="微软雅黑" panose="020B0503020204020204" pitchFamily="34" charset="-122"/>
            </a:endParaRPr>
          </a:p>
        </p:txBody>
      </p:sp>
      <p:sp>
        <p:nvSpPr>
          <p:cNvPr id="27" name="矩形 39"/>
          <p:cNvSpPr>
            <a:spLocks noChangeArrowheads="1"/>
          </p:cNvSpPr>
          <p:nvPr/>
        </p:nvSpPr>
        <p:spPr bwMode="auto">
          <a:xfrm>
            <a:off x="4713660" y="1283666"/>
            <a:ext cx="2594644"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spcBef>
                <a:spcPts val="565"/>
              </a:spcBef>
            </a:pP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项目介绍</a:t>
            </a: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28" name="矩形 39"/>
          <p:cNvSpPr>
            <a:spLocks noChangeArrowheads="1"/>
          </p:cNvSpPr>
          <p:nvPr/>
        </p:nvSpPr>
        <p:spPr bwMode="auto">
          <a:xfrm>
            <a:off x="4713660" y="1906824"/>
            <a:ext cx="2594644"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spcBef>
                <a:spcPts val="565"/>
              </a:spcBef>
            </a:pP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产品运营</a:t>
            </a: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31" name="矩形 39"/>
          <p:cNvSpPr>
            <a:spLocks noChangeArrowheads="1"/>
          </p:cNvSpPr>
          <p:nvPr/>
        </p:nvSpPr>
        <p:spPr bwMode="auto">
          <a:xfrm>
            <a:off x="4713660" y="2521802"/>
            <a:ext cx="2594644"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spcBef>
                <a:spcPts val="565"/>
              </a:spcBef>
            </a:pP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发展前景</a:t>
            </a: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32" name="矩形 39"/>
          <p:cNvSpPr>
            <a:spLocks noChangeArrowheads="1"/>
          </p:cNvSpPr>
          <p:nvPr/>
        </p:nvSpPr>
        <p:spPr bwMode="auto">
          <a:xfrm>
            <a:off x="4713660" y="3141865"/>
            <a:ext cx="2594644" cy="484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nSpc>
                <a:spcPct val="150000"/>
              </a:lnSpc>
              <a:spcBef>
                <a:spcPts val="565"/>
              </a:spcBef>
            </a:pP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r>
              <a:rPr lang="zh-CN" altLang="en-US"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合作与目标</a:t>
            </a:r>
            <a:r>
              <a:rPr lang="en-US" altLang="zh-CN" dirty="0" smtClean="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rPr>
              <a:t>】</a:t>
            </a:r>
            <a:endParaRPr lang="zh-CN" altLang="en-US" dirty="0">
              <a:solidFill>
                <a:schemeClr val="bg1">
                  <a:lumMod val="50000"/>
                </a:schemeClr>
              </a:solidFill>
              <a:latin typeface="微软雅黑" panose="020B0503020204020204" pitchFamily="34" charset="-122"/>
              <a:ea typeface="微软雅黑" panose="020B0503020204020204" pitchFamily="34" charset="-122"/>
              <a:cs typeface="宋体" panose="02010600030101010101" pitchFamily="2" charset="-122"/>
            </a:endParaRPr>
          </a:p>
        </p:txBody>
      </p:sp>
      <p:sp>
        <p:nvSpPr>
          <p:cNvPr id="33" name="MH_Others_1"/>
          <p:cNvSpPr txBox="1"/>
          <p:nvPr>
            <p:custDataLst>
              <p:tags r:id="rId2"/>
            </p:custDataLst>
          </p:nvPr>
        </p:nvSpPr>
        <p:spPr>
          <a:xfrm>
            <a:off x="1979712" y="1855032"/>
            <a:ext cx="1141603" cy="615425"/>
          </a:xfrm>
          <a:prstGeom prst="rect">
            <a:avLst/>
          </a:prstGeom>
          <a:noFill/>
        </p:spPr>
        <p:txBody>
          <a:bodyPr vert="horz" wrap="square" lIns="0" tIns="0" rIns="0" bIns="0" rtlCol="0" anchor="ctr" anchorCtr="0">
            <a:spAutoFit/>
          </a:bodyPr>
          <a:lstStyle/>
          <a:p>
            <a:pPr algn="ctr"/>
            <a:r>
              <a:rPr lang="zh-CN" altLang="en-US" sz="4000" b="1" dirty="0">
                <a:solidFill>
                  <a:srgbClr val="2B378B"/>
                </a:solidFill>
                <a:latin typeface="Arial" panose="020B0604020202020204" pitchFamily="34" charset="0"/>
                <a:ea typeface="微软雅黑" panose="020B0503020204020204" pitchFamily="34" charset="-122"/>
                <a:sym typeface="Arial" panose="020B0604020202020204" pitchFamily="34" charset="0"/>
              </a:rPr>
              <a:t>目录</a:t>
            </a:r>
            <a:endParaRPr lang="zh-CN" altLang="en-US" sz="4000" b="1" dirty="0">
              <a:solidFill>
                <a:srgbClr val="2B378B"/>
              </a:solidFill>
              <a:latin typeface="Arial" panose="020B0604020202020204" pitchFamily="34" charset="0"/>
              <a:ea typeface="微软雅黑" panose="020B0503020204020204" pitchFamily="34" charset="-122"/>
              <a:sym typeface="Arial" panose="020B0604020202020204" pitchFamily="34" charset="0"/>
            </a:endParaRPr>
          </a:p>
        </p:txBody>
      </p:sp>
      <p:sp>
        <p:nvSpPr>
          <p:cNvPr id="34" name="MH_Others_2"/>
          <p:cNvSpPr txBox="1"/>
          <p:nvPr>
            <p:custDataLst>
              <p:tags r:id="rId3"/>
            </p:custDataLst>
          </p:nvPr>
        </p:nvSpPr>
        <p:spPr>
          <a:xfrm>
            <a:off x="1547664" y="2483359"/>
            <a:ext cx="1872208" cy="307777"/>
          </a:xfrm>
          <a:prstGeom prst="rect">
            <a:avLst/>
          </a:prstGeom>
          <a:noFill/>
        </p:spPr>
        <p:txBody>
          <a:bodyPr wrap="square" lIns="0" tIns="0" rIns="0" bIns="0">
            <a:spAutoFit/>
          </a:bodyPr>
          <a:lstStyle/>
          <a:p>
            <a:pPr algn="ctr">
              <a:defRPr/>
            </a:pPr>
            <a:r>
              <a:rPr lang="en-US" altLang="zh-CN" sz="2000" dirty="0">
                <a:solidFill>
                  <a:srgbClr val="2B378B"/>
                </a:solidFill>
                <a:latin typeface="Arial" panose="020B0604020202020204" pitchFamily="34" charset="0"/>
                <a:ea typeface="微软雅黑" panose="020B0503020204020204" pitchFamily="34" charset="-122"/>
                <a:sym typeface="Arial" panose="020B0604020202020204" pitchFamily="34" charset="0"/>
              </a:rPr>
              <a:t>CONTENTS</a:t>
            </a:r>
            <a:endParaRPr lang="en-US" altLang="zh-CN" sz="2000" dirty="0">
              <a:solidFill>
                <a:srgbClr val="2B378B"/>
              </a:solidFill>
              <a:latin typeface="Arial" panose="020B0604020202020204" pitchFamily="34" charset="0"/>
              <a:ea typeface="微软雅黑" panose="020B0503020204020204" pitchFamily="34" charset="-122"/>
              <a:sym typeface="Arial" panose="020B0604020202020204" pitchFamily="34" charset="0"/>
            </a:endParaRPr>
          </a:p>
        </p:txBody>
      </p:sp>
      <p:pic>
        <p:nvPicPr>
          <p:cNvPr id="3" name="图片 2" descr="3"/>
          <p:cNvPicPr>
            <a:picLocks noChangeAspect="1"/>
          </p:cNvPicPr>
          <p:nvPr/>
        </p:nvPicPr>
        <p:blipFill>
          <a:blip r:embed="rId4"/>
          <a:stretch>
            <a:fillRect/>
          </a:stretch>
        </p:blipFill>
        <p:spPr>
          <a:xfrm>
            <a:off x="198755" y="288925"/>
            <a:ext cx="2427605" cy="40322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500" fill="hold"/>
                                        <p:tgtEl>
                                          <p:spTgt spid="18"/>
                                        </p:tgtEl>
                                        <p:attrNameLst>
                                          <p:attrName>ppt_x</p:attrName>
                                        </p:attrNameLst>
                                      </p:cBhvr>
                                      <p:tavLst>
                                        <p:tav tm="0">
                                          <p:val>
                                            <p:strVal val="1+#ppt_w/2"/>
                                          </p:val>
                                        </p:tav>
                                        <p:tav tm="100000">
                                          <p:val>
                                            <p:strVal val="#ppt_x"/>
                                          </p:val>
                                        </p:tav>
                                      </p:tavLst>
                                    </p:anim>
                                    <p:anim calcmode="lin" valueType="num">
                                      <p:cBhvr additive="base">
                                        <p:cTn id="8" dur="500" fill="hold"/>
                                        <p:tgtEl>
                                          <p:spTgt spid="18"/>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1+#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additive="base">
                                        <p:cTn id="15" dur="500" fill="hold"/>
                                        <p:tgtEl>
                                          <p:spTgt spid="21"/>
                                        </p:tgtEl>
                                        <p:attrNameLst>
                                          <p:attrName>ppt_x</p:attrName>
                                        </p:attrNameLst>
                                      </p:cBhvr>
                                      <p:tavLst>
                                        <p:tav tm="0">
                                          <p:val>
                                            <p:strVal val="1+#ppt_w/2"/>
                                          </p:val>
                                        </p:tav>
                                        <p:tav tm="100000">
                                          <p:val>
                                            <p:strVal val="#ppt_x"/>
                                          </p:val>
                                        </p:tav>
                                      </p:tavLst>
                                    </p:anim>
                                    <p:anim calcmode="lin" valueType="num">
                                      <p:cBhvr additive="base">
                                        <p:cTn id="16" dur="500" fill="hold"/>
                                        <p:tgtEl>
                                          <p:spTgt spid="2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additive="base">
                                        <p:cTn id="19" dur="500" fill="hold"/>
                                        <p:tgtEl>
                                          <p:spTgt spid="22"/>
                                        </p:tgtEl>
                                        <p:attrNameLst>
                                          <p:attrName>ppt_x</p:attrName>
                                        </p:attrNameLst>
                                      </p:cBhvr>
                                      <p:tavLst>
                                        <p:tav tm="0">
                                          <p:val>
                                            <p:strVal val="1+#ppt_w/2"/>
                                          </p:val>
                                        </p:tav>
                                        <p:tav tm="100000">
                                          <p:val>
                                            <p:strVal val="#ppt_x"/>
                                          </p:val>
                                        </p:tav>
                                      </p:tavLst>
                                    </p:anim>
                                    <p:anim calcmode="lin" valueType="num">
                                      <p:cBhvr additive="base">
                                        <p:cTn id="20" dur="500" fill="hold"/>
                                        <p:tgtEl>
                                          <p:spTgt spid="22"/>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 calcmode="lin" valueType="num">
                                      <p:cBhvr additive="base">
                                        <p:cTn id="23" dur="500" fill="hold"/>
                                        <p:tgtEl>
                                          <p:spTgt spid="23"/>
                                        </p:tgtEl>
                                        <p:attrNameLst>
                                          <p:attrName>ppt_x</p:attrName>
                                        </p:attrNameLst>
                                      </p:cBhvr>
                                      <p:tavLst>
                                        <p:tav tm="0">
                                          <p:val>
                                            <p:strVal val="1+#ppt_w/2"/>
                                          </p:val>
                                        </p:tav>
                                        <p:tav tm="100000">
                                          <p:val>
                                            <p:strVal val="#ppt_x"/>
                                          </p:val>
                                        </p:tav>
                                      </p:tavLst>
                                    </p:anim>
                                    <p:anim calcmode="lin" valueType="num">
                                      <p:cBhvr additive="base">
                                        <p:cTn id="24" dur="500" fill="hold"/>
                                        <p:tgtEl>
                                          <p:spTgt spid="23"/>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 calcmode="lin" valueType="num">
                                      <p:cBhvr additive="base">
                                        <p:cTn id="27" dur="500" fill="hold"/>
                                        <p:tgtEl>
                                          <p:spTgt spid="24"/>
                                        </p:tgtEl>
                                        <p:attrNameLst>
                                          <p:attrName>ppt_x</p:attrName>
                                        </p:attrNameLst>
                                      </p:cBhvr>
                                      <p:tavLst>
                                        <p:tav tm="0">
                                          <p:val>
                                            <p:strVal val="1+#ppt_w/2"/>
                                          </p:val>
                                        </p:tav>
                                        <p:tav tm="100000">
                                          <p:val>
                                            <p:strVal val="#ppt_x"/>
                                          </p:val>
                                        </p:tav>
                                      </p:tavLst>
                                    </p:anim>
                                    <p:anim calcmode="lin" valueType="num">
                                      <p:cBhvr additive="base">
                                        <p:cTn id="28" dur="500" fill="hold"/>
                                        <p:tgtEl>
                                          <p:spTgt spid="24"/>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25"/>
                                        </p:tgtEl>
                                        <p:attrNameLst>
                                          <p:attrName>style.visibility</p:attrName>
                                        </p:attrNameLst>
                                      </p:cBhvr>
                                      <p:to>
                                        <p:strVal val="visible"/>
                                      </p:to>
                                    </p:set>
                                    <p:anim calcmode="lin" valueType="num">
                                      <p:cBhvr additive="base">
                                        <p:cTn id="31" dur="500" fill="hold"/>
                                        <p:tgtEl>
                                          <p:spTgt spid="25"/>
                                        </p:tgtEl>
                                        <p:attrNameLst>
                                          <p:attrName>ppt_x</p:attrName>
                                        </p:attrNameLst>
                                      </p:cBhvr>
                                      <p:tavLst>
                                        <p:tav tm="0">
                                          <p:val>
                                            <p:strVal val="1+#ppt_w/2"/>
                                          </p:val>
                                        </p:tav>
                                        <p:tav tm="100000">
                                          <p:val>
                                            <p:strVal val="#ppt_x"/>
                                          </p:val>
                                        </p:tav>
                                      </p:tavLst>
                                    </p:anim>
                                    <p:anim calcmode="lin" valueType="num">
                                      <p:cBhvr additive="base">
                                        <p:cTn id="32" dur="500" fill="hold"/>
                                        <p:tgtEl>
                                          <p:spTgt spid="25"/>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 calcmode="lin" valueType="num">
                                      <p:cBhvr additive="base">
                                        <p:cTn id="35" dur="500" fill="hold"/>
                                        <p:tgtEl>
                                          <p:spTgt spid="26"/>
                                        </p:tgtEl>
                                        <p:attrNameLst>
                                          <p:attrName>ppt_x</p:attrName>
                                        </p:attrNameLst>
                                      </p:cBhvr>
                                      <p:tavLst>
                                        <p:tav tm="0">
                                          <p:val>
                                            <p:strVal val="1+#ppt_w/2"/>
                                          </p:val>
                                        </p:tav>
                                        <p:tav tm="100000">
                                          <p:val>
                                            <p:strVal val="#ppt_x"/>
                                          </p:val>
                                        </p:tav>
                                      </p:tavLst>
                                    </p:anim>
                                    <p:anim calcmode="lin" valueType="num">
                                      <p:cBhvr additive="base">
                                        <p:cTn id="36" dur="500" fill="hold"/>
                                        <p:tgtEl>
                                          <p:spTgt spid="26"/>
                                        </p:tgtEl>
                                        <p:attrNameLst>
                                          <p:attrName>ppt_y</p:attrName>
                                        </p:attrNameLst>
                                      </p:cBhvr>
                                      <p:tavLst>
                                        <p:tav tm="0">
                                          <p:val>
                                            <p:strVal val="#ppt_y"/>
                                          </p:val>
                                        </p:tav>
                                        <p:tav tm="100000">
                                          <p:val>
                                            <p:strVal val="#ppt_y"/>
                                          </p:val>
                                        </p:tav>
                                      </p:tavLst>
                                    </p:anim>
                                  </p:childTnLst>
                                </p:cTn>
                              </p:par>
                              <p:par>
                                <p:cTn id="37" presetID="22" presetClass="entr" presetSubtype="8" fill="hold" grpId="0" nodeType="withEffect">
                                  <p:stCondLst>
                                    <p:cond delay="0"/>
                                  </p:stCondLst>
                                  <p:childTnLst>
                                    <p:set>
                                      <p:cBhvr>
                                        <p:cTn id="38" dur="1" fill="hold">
                                          <p:stCondLst>
                                            <p:cond delay="0"/>
                                          </p:stCondLst>
                                        </p:cTn>
                                        <p:tgtEl>
                                          <p:spTgt spid="27"/>
                                        </p:tgtEl>
                                        <p:attrNameLst>
                                          <p:attrName>style.visibility</p:attrName>
                                        </p:attrNameLst>
                                      </p:cBhvr>
                                      <p:to>
                                        <p:strVal val="visible"/>
                                      </p:to>
                                    </p:set>
                                    <p:animEffect transition="in" filter="wipe(left)">
                                      <p:cBhvr>
                                        <p:cTn id="39" dur="500"/>
                                        <p:tgtEl>
                                          <p:spTgt spid="27"/>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wipe(left)">
                                      <p:cBhvr>
                                        <p:cTn id="42" dur="500"/>
                                        <p:tgtEl>
                                          <p:spTgt spid="28"/>
                                        </p:tgtEl>
                                      </p:cBhvr>
                                    </p:animEffect>
                                  </p:childTnLst>
                                </p:cTn>
                              </p:par>
                              <p:par>
                                <p:cTn id="43" presetID="22" presetClass="entr" presetSubtype="8" fill="hold" grpId="0" nodeType="withEffect">
                                  <p:stCondLst>
                                    <p:cond delay="0"/>
                                  </p:stCondLst>
                                  <p:childTnLst>
                                    <p:set>
                                      <p:cBhvr>
                                        <p:cTn id="44" dur="1" fill="hold">
                                          <p:stCondLst>
                                            <p:cond delay="0"/>
                                          </p:stCondLst>
                                        </p:cTn>
                                        <p:tgtEl>
                                          <p:spTgt spid="31"/>
                                        </p:tgtEl>
                                        <p:attrNameLst>
                                          <p:attrName>style.visibility</p:attrName>
                                        </p:attrNameLst>
                                      </p:cBhvr>
                                      <p:to>
                                        <p:strVal val="visible"/>
                                      </p:to>
                                    </p:set>
                                    <p:animEffect transition="in" filter="wipe(left)">
                                      <p:cBhvr>
                                        <p:cTn id="45" dur="500"/>
                                        <p:tgtEl>
                                          <p:spTgt spid="31"/>
                                        </p:tgtEl>
                                      </p:cBhvr>
                                    </p:animEffect>
                                  </p:childTnLst>
                                </p:cTn>
                              </p:par>
                              <p:par>
                                <p:cTn id="46" presetID="22" presetClass="entr" presetSubtype="8" fill="hold" grpId="0" nodeType="withEffect">
                                  <p:stCondLst>
                                    <p:cond delay="0"/>
                                  </p:stCondLst>
                                  <p:childTnLst>
                                    <p:set>
                                      <p:cBhvr>
                                        <p:cTn id="47" dur="1" fill="hold">
                                          <p:stCondLst>
                                            <p:cond delay="0"/>
                                          </p:stCondLst>
                                        </p:cTn>
                                        <p:tgtEl>
                                          <p:spTgt spid="32"/>
                                        </p:tgtEl>
                                        <p:attrNameLst>
                                          <p:attrName>style.visibility</p:attrName>
                                        </p:attrNameLst>
                                      </p:cBhvr>
                                      <p:to>
                                        <p:strVal val="visible"/>
                                      </p:to>
                                    </p:set>
                                    <p:animEffect transition="in" filter="wipe(left)">
                                      <p:cBhvr>
                                        <p:cTn id="48" dur="500"/>
                                        <p:tgtEl>
                                          <p:spTgt spid="32"/>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 calcmode="lin" valueType="num">
                                      <p:cBhvr additive="base">
                                        <p:cTn id="53" dur="500" fill="hold"/>
                                        <p:tgtEl>
                                          <p:spTgt spid="33"/>
                                        </p:tgtEl>
                                        <p:attrNameLst>
                                          <p:attrName>ppt_x</p:attrName>
                                        </p:attrNameLst>
                                      </p:cBhvr>
                                      <p:tavLst>
                                        <p:tav tm="0">
                                          <p:val>
                                            <p:strVal val="#ppt_x"/>
                                          </p:val>
                                        </p:tav>
                                        <p:tav tm="100000">
                                          <p:val>
                                            <p:strVal val="#ppt_x"/>
                                          </p:val>
                                        </p:tav>
                                      </p:tavLst>
                                    </p:anim>
                                    <p:anim calcmode="lin" valueType="num">
                                      <p:cBhvr additive="base">
                                        <p:cTn id="54" dur="500" fill="hold"/>
                                        <p:tgtEl>
                                          <p:spTgt spid="3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 calcmode="lin" valueType="num">
                                      <p:cBhvr additive="base">
                                        <p:cTn id="57" dur="500" fill="hold"/>
                                        <p:tgtEl>
                                          <p:spTgt spid="34"/>
                                        </p:tgtEl>
                                        <p:attrNameLst>
                                          <p:attrName>ppt_x</p:attrName>
                                        </p:attrNameLst>
                                      </p:cBhvr>
                                      <p:tavLst>
                                        <p:tav tm="0">
                                          <p:val>
                                            <p:strVal val="#ppt_x"/>
                                          </p:val>
                                        </p:tav>
                                        <p:tav tm="100000">
                                          <p:val>
                                            <p:strVal val="#ppt_x"/>
                                          </p:val>
                                        </p:tav>
                                      </p:tavLst>
                                    </p:anim>
                                    <p:anim calcmode="lin" valueType="num">
                                      <p:cBhvr additive="base">
                                        <p:cTn id="58"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ldLvl="0" animBg="1"/>
      <p:bldP spid="20" grpId="0" bldLvl="0" animBg="1"/>
      <p:bldP spid="21" grpId="0" bldLvl="0" animBg="1"/>
      <p:bldP spid="22" grpId="0" bldLvl="0" animBg="1"/>
      <p:bldP spid="23" grpId="0"/>
      <p:bldP spid="24" grpId="0"/>
      <p:bldP spid="25" grpId="0"/>
      <p:bldP spid="26" grpId="0"/>
      <p:bldP spid="27" grpId="0"/>
      <p:bldP spid="28" grpId="0"/>
      <p:bldP spid="31" grpId="0"/>
      <p:bldP spid="32" grpId="0"/>
      <p:bldP spid="33"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6" name="TextBox 48"/>
          <p:cNvSpPr txBox="1"/>
          <p:nvPr/>
        </p:nvSpPr>
        <p:spPr>
          <a:xfrm>
            <a:off x="3622249" y="2096670"/>
            <a:ext cx="2816312" cy="492443"/>
          </a:xfrm>
          <a:prstGeom prst="rect">
            <a:avLst/>
          </a:prstGeom>
          <a:noFill/>
        </p:spPr>
        <p:txBody>
          <a:bodyPr wrap="square" lIns="0" tIns="0" rIns="0" bIns="0" rtlCol="0">
            <a:spAutoFit/>
          </a:bodyPr>
          <a:lstStyle/>
          <a:p>
            <a:r>
              <a:rPr lang="zh-CN" altLang="en-US" sz="3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项目介绍</a:t>
            </a:r>
            <a:endParaRPr lang="zh-CN" altLang="en-US" sz="3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7" name="TextBox 49"/>
          <p:cNvSpPr txBox="1"/>
          <p:nvPr/>
        </p:nvSpPr>
        <p:spPr>
          <a:xfrm>
            <a:off x="3622249" y="2676270"/>
            <a:ext cx="2821959" cy="276999"/>
          </a:xfrm>
          <a:prstGeom prst="rect">
            <a:avLst/>
          </a:prstGeom>
          <a:noFill/>
        </p:spPr>
        <p:txBody>
          <a:bodyPr wrap="square" lIns="0" tIns="0" rIns="0" bIns="0" rtlCol="0">
            <a:spAutoFit/>
          </a:bodyPr>
          <a:lstStyle/>
          <a:p>
            <a:pPr eaLnBrk="0" hangingPunct="0"/>
            <a:r>
              <a:rPr lang="zh-CN" altLang="en-US" sz="900" dirty="0">
                <a:solidFill>
                  <a:schemeClr val="bg1"/>
                </a:solidFill>
                <a:latin typeface="微软雅黑" panose="020B0503020204020204" pitchFamily="34" charset="-122"/>
                <a:ea typeface="微软雅黑" panose="020B0503020204020204" pitchFamily="34" charset="-122"/>
                <a:cs typeface="+mn-ea"/>
                <a:sym typeface="+mn-lt"/>
              </a:rPr>
              <a:t>请替换文字内容，点击添加相关标题文字，修改文字内容，也可以直接复制你的内容到此。</a:t>
            </a:r>
            <a:endParaRPr lang="zh-CN" altLang="en-US" sz="9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8" name="矩形 259"/>
          <p:cNvSpPr>
            <a:spLocks noChangeArrowheads="1"/>
          </p:cNvSpPr>
          <p:nvPr/>
        </p:nvSpPr>
        <p:spPr bwMode="auto">
          <a:xfrm>
            <a:off x="2137284" y="1643920"/>
            <a:ext cx="1561914" cy="157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9800" cap="all" spc="213" dirty="0" smtClean="0">
                <a:solidFill>
                  <a:schemeClr val="bg1"/>
                </a:solidFill>
                <a:latin typeface="Impact" panose="020B0806030902050204" pitchFamily="34" charset="0"/>
                <a:cs typeface="Arial" panose="020B0604020202020204" pitchFamily="34" charset="0"/>
              </a:rPr>
              <a:t>01</a:t>
            </a:r>
            <a:endParaRPr lang="en-US" altLang="zh-CN" sz="9800" cap="all" spc="213" dirty="0" smtClean="0">
              <a:solidFill>
                <a:schemeClr val="bg1"/>
              </a:solidFill>
              <a:latin typeface="Impact" panose="020B0806030902050204" pitchFamily="34" charset="0"/>
              <a:cs typeface="Arial" panose="020B0604020202020204" pitchFamily="34" charset="0"/>
            </a:endParaRPr>
          </a:p>
        </p:txBody>
      </p:sp>
      <p:pic>
        <p:nvPicPr>
          <p:cNvPr id="3" name="图片 2" descr="E:\设计文件\VI\能源环境 A套餐\3.png3"/>
          <p:cNvPicPr>
            <a:picLocks noChangeAspect="1"/>
          </p:cNvPicPr>
          <p:nvPr/>
        </p:nvPicPr>
        <p:blipFill>
          <a:blip r:embed="rId2"/>
          <a:srcRect/>
          <a:stretch>
            <a:fillRect/>
          </a:stretch>
        </p:blipFill>
        <p:spPr>
          <a:xfrm>
            <a:off x="200660" y="289243"/>
            <a:ext cx="2423795" cy="402590"/>
          </a:xfrm>
          <a:prstGeom prst="rect">
            <a:avLst/>
          </a:prstGeom>
          <a:effectLst>
            <a:glow rad="127000">
              <a:schemeClr val="bg1">
                <a:alpha val="100000"/>
              </a:schemeClr>
            </a:glow>
            <a:outerShdw blurRad="50800" dist="38100" dir="2700000" algn="tl" rotWithShape="0">
              <a:prstClr val="black">
                <a:alpha val="40000"/>
              </a:prstClr>
            </a:outerShdw>
          </a:effectLst>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
                                        </p:tgtEl>
                                      </p:cBhvr>
                                    </p:animEffect>
                                  </p:childTnLst>
                                </p:cTn>
                              </p:par>
                            </p:childTnLst>
                          </p:cTn>
                        </p:par>
                        <p:par>
                          <p:cTn id="12" fill="hold">
                            <p:stCondLst>
                              <p:cond delay="55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28"/>
                                        </p:tgtEl>
                                      </p:cBhvr>
                                    </p:animEffect>
                                    <p:animScale>
                                      <p:cBhvr>
                                        <p:cTn id="15" dur="250" autoRev="1" fill="hold"/>
                                        <p:tgtEl>
                                          <p:spTgt spid="28"/>
                                        </p:tgtEl>
                                      </p:cBhvr>
                                      <p:by x="105000" y="105000"/>
                                    </p:animScale>
                                  </p:childTnLst>
                                </p:cTn>
                              </p:par>
                            </p:childTnLst>
                          </p:cTn>
                        </p:par>
                        <p:par>
                          <p:cTn id="16" fill="hold">
                            <p:stCondLst>
                              <p:cond delay="1049"/>
                            </p:stCondLst>
                            <p:childTnLst>
                              <p:par>
                                <p:cTn id="17" presetID="22" presetClass="entr" presetSubtype="8" fill="hold" grpId="0" nodeType="afterEffect">
                                  <p:stCondLst>
                                    <p:cond delay="0"/>
                                  </p:stCondLst>
                                  <p:iterate type="lt">
                                    <p:tmPct val="30000"/>
                                  </p:iterate>
                                  <p:childTnLst>
                                    <p:set>
                                      <p:cBhvr>
                                        <p:cTn id="18" dur="1" fill="hold">
                                          <p:stCondLst>
                                            <p:cond delay="0"/>
                                          </p:stCondLst>
                                        </p:cTn>
                                        <p:tgtEl>
                                          <p:spTgt spid="26"/>
                                        </p:tgtEl>
                                        <p:attrNameLst>
                                          <p:attrName>style.visibility</p:attrName>
                                        </p:attrNameLst>
                                      </p:cBhvr>
                                      <p:to>
                                        <p:strVal val="visible"/>
                                      </p:to>
                                    </p:set>
                                    <p:animEffect transition="in" filter="wipe(left)">
                                      <p:cBhvr>
                                        <p:cTn id="19" dur="200"/>
                                        <p:tgtEl>
                                          <p:spTgt spid="26"/>
                                        </p:tgtEl>
                                      </p:cBhvr>
                                    </p:animEffect>
                                  </p:childTnLst>
                                </p:cTn>
                              </p:par>
                              <p:par>
                                <p:cTn id="20" presetID="36" presetClass="emph" presetSubtype="0" fill="hold" grpId="1" nodeType="withEffect">
                                  <p:stCondLst>
                                    <p:cond delay="0"/>
                                  </p:stCondLst>
                                  <p:iterate type="lt">
                                    <p:tmPct val="30000"/>
                                  </p:iterate>
                                  <p:childTnLst>
                                    <p:animScale>
                                      <p:cBhvr>
                                        <p:cTn id="21" dur="50" autoRev="1" fill="hold">
                                          <p:stCondLst>
                                            <p:cond delay="0"/>
                                          </p:stCondLst>
                                        </p:cTn>
                                        <p:tgtEl>
                                          <p:spTgt spid="26"/>
                                        </p:tgtEl>
                                      </p:cBhvr>
                                      <p:to x="80000" y="100000"/>
                                    </p:animScale>
                                    <p:anim by="(#ppt_w*0.10)" calcmode="lin" valueType="num">
                                      <p:cBhvr>
                                        <p:cTn id="22" dur="50" autoRev="1" fill="hold">
                                          <p:stCondLst>
                                            <p:cond delay="0"/>
                                          </p:stCondLst>
                                        </p:cTn>
                                        <p:tgtEl>
                                          <p:spTgt spid="26"/>
                                        </p:tgtEl>
                                        <p:attrNameLst>
                                          <p:attrName>ppt_x</p:attrName>
                                        </p:attrNameLst>
                                      </p:cBhvr>
                                    </p:anim>
                                    <p:anim by="(-#ppt_w*0.10)" calcmode="lin" valueType="num">
                                      <p:cBhvr>
                                        <p:cTn id="23" dur="50" autoRev="1" fill="hold">
                                          <p:stCondLst>
                                            <p:cond delay="0"/>
                                          </p:stCondLst>
                                        </p:cTn>
                                        <p:tgtEl>
                                          <p:spTgt spid="26"/>
                                        </p:tgtEl>
                                        <p:attrNameLst>
                                          <p:attrName>ppt_y</p:attrName>
                                        </p:attrNameLst>
                                      </p:cBhvr>
                                    </p:anim>
                                    <p:animRot by="-480000">
                                      <p:cBhvr>
                                        <p:cTn id="24" dur="50" autoRev="1" fill="hold">
                                          <p:stCondLst>
                                            <p:cond delay="0"/>
                                          </p:stCondLst>
                                        </p:cTn>
                                        <p:tgtEl>
                                          <p:spTgt spid="26"/>
                                        </p:tgtEl>
                                        <p:attrNameLst>
                                          <p:attrName>r</p:attrName>
                                        </p:attrNameLst>
                                      </p:cBhvr>
                                    </p:animRot>
                                  </p:childTnLst>
                                </p:cTn>
                              </p:par>
                            </p:childTnLst>
                          </p:cTn>
                        </p:par>
                        <p:par>
                          <p:cTn id="25" fill="hold">
                            <p:stCondLst>
                              <p:cond delay="1430"/>
                            </p:stCondLst>
                            <p:childTnLst>
                              <p:par>
                                <p:cTn id="26" presetID="22" presetClass="entr" presetSubtype="8" fill="hold" grpId="0" nodeType="afterEffect">
                                  <p:stCondLst>
                                    <p:cond delay="0"/>
                                  </p:stCondLst>
                                  <p:iterate type="lt">
                                    <p:tmPct val="30000"/>
                                  </p:iterate>
                                  <p:childTnLst>
                                    <p:set>
                                      <p:cBhvr>
                                        <p:cTn id="27" dur="1" fill="hold">
                                          <p:stCondLst>
                                            <p:cond delay="0"/>
                                          </p:stCondLst>
                                        </p:cTn>
                                        <p:tgtEl>
                                          <p:spTgt spid="27"/>
                                        </p:tgtEl>
                                        <p:attrNameLst>
                                          <p:attrName>style.visibility</p:attrName>
                                        </p:attrNameLst>
                                      </p:cBhvr>
                                      <p:to>
                                        <p:strVal val="visible"/>
                                      </p:to>
                                    </p:set>
                                    <p:animEffect transition="in" filter="wipe(left)">
                                      <p:cBhvr>
                                        <p:cTn id="28" dur="200"/>
                                        <p:tgtEl>
                                          <p:spTgt spid="27"/>
                                        </p:tgtEl>
                                      </p:cBhvr>
                                    </p:animEffect>
                                  </p:childTnLst>
                                </p:cTn>
                              </p:par>
                              <p:par>
                                <p:cTn id="29" presetID="36" presetClass="emph" presetSubtype="0" fill="hold" grpId="1" nodeType="withEffect">
                                  <p:stCondLst>
                                    <p:cond delay="0"/>
                                  </p:stCondLst>
                                  <p:iterate type="lt">
                                    <p:tmPct val="30000"/>
                                  </p:iterate>
                                  <p:childTnLst>
                                    <p:animScale>
                                      <p:cBhvr>
                                        <p:cTn id="30" dur="50" autoRev="1" fill="hold">
                                          <p:stCondLst>
                                            <p:cond delay="0"/>
                                          </p:stCondLst>
                                        </p:cTn>
                                        <p:tgtEl>
                                          <p:spTgt spid="27"/>
                                        </p:tgtEl>
                                      </p:cBhvr>
                                      <p:to x="80000" y="100000"/>
                                    </p:animScale>
                                    <p:anim by="(#ppt_w*0.10)" calcmode="lin" valueType="num">
                                      <p:cBhvr>
                                        <p:cTn id="31" dur="50" autoRev="1" fill="hold">
                                          <p:stCondLst>
                                            <p:cond delay="0"/>
                                          </p:stCondLst>
                                        </p:cTn>
                                        <p:tgtEl>
                                          <p:spTgt spid="27"/>
                                        </p:tgtEl>
                                        <p:attrNameLst>
                                          <p:attrName>ppt_x</p:attrName>
                                        </p:attrNameLst>
                                      </p:cBhvr>
                                    </p:anim>
                                    <p:anim by="(-#ppt_w*0.10)" calcmode="lin" valueType="num">
                                      <p:cBhvr>
                                        <p:cTn id="32" dur="50" autoRev="1" fill="hold">
                                          <p:stCondLst>
                                            <p:cond delay="0"/>
                                          </p:stCondLst>
                                        </p:cTn>
                                        <p:tgtEl>
                                          <p:spTgt spid="27"/>
                                        </p:tgtEl>
                                        <p:attrNameLst>
                                          <p:attrName>ppt_y</p:attrName>
                                        </p:attrNameLst>
                                      </p:cBhvr>
                                    </p:anim>
                                    <p:animRot by="-480000">
                                      <p:cBhvr>
                                        <p:cTn id="33"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27" grpId="0"/>
      <p:bldP spid="27" grpId="1"/>
      <p:bldP spid="28" grpId="0"/>
      <p:bldP spid="28" grpId="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cxnSp>
        <p:nvCxnSpPr>
          <p:cNvPr id="4" name="直线连接符 3"/>
          <p:cNvCxnSpPr/>
          <p:nvPr/>
        </p:nvCxnSpPr>
        <p:spPr>
          <a:xfrm>
            <a:off x="5075555" y="2715895"/>
            <a:ext cx="3213735" cy="41910"/>
          </a:xfrm>
          <a:prstGeom prst="line">
            <a:avLst/>
          </a:prstGeom>
          <a:ln w="101600">
            <a:solidFill>
              <a:srgbClr val="2B378B"/>
            </a:solidFill>
          </a:ln>
        </p:spPr>
        <p:style>
          <a:lnRef idx="1">
            <a:schemeClr val="accent1"/>
          </a:lnRef>
          <a:fillRef idx="0">
            <a:schemeClr val="accent1"/>
          </a:fillRef>
          <a:effectRef idx="0">
            <a:schemeClr val="accent1"/>
          </a:effectRef>
          <a:fontRef idx="minor">
            <a:schemeClr val="tx1"/>
          </a:fontRef>
        </p:style>
      </p:cxnSp>
      <p:cxnSp>
        <p:nvCxnSpPr>
          <p:cNvPr id="5" name="直线连接符 4"/>
          <p:cNvCxnSpPr/>
          <p:nvPr/>
        </p:nvCxnSpPr>
        <p:spPr>
          <a:xfrm flipV="1">
            <a:off x="5123317" y="1607609"/>
            <a:ext cx="0" cy="1149998"/>
          </a:xfrm>
          <a:prstGeom prst="line">
            <a:avLst/>
          </a:prstGeom>
          <a:ln w="101600">
            <a:solidFill>
              <a:srgbClr val="2B378B"/>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5501309" y="971801"/>
            <a:ext cx="3438699" cy="1383665"/>
          </a:xfrm>
          <a:prstGeom prst="rect">
            <a:avLst/>
          </a:prstGeom>
        </p:spPr>
        <p:txBody>
          <a:bodyPr wrap="square">
            <a:spAutoFit/>
          </a:bodyPr>
          <a:lstStyle/>
          <a:p>
            <a:pPr algn="r"/>
            <a:r>
              <a:rPr kumimoji="1" lang="zh-CN" altLang="en-US" sz="1200" b="1" dirty="0">
                <a:solidFill>
                  <a:srgbClr val="2B378B"/>
                </a:solidFill>
                <a:latin typeface="黑体" panose="02010609060101010101" charset="-122"/>
                <a:ea typeface="黑体" panose="02010609060101010101" charset="-122"/>
              </a:rPr>
              <a:t>添加内容添加内容添加内容</a:t>
            </a:r>
            <a:endParaRPr kumimoji="1" lang="en-US" altLang="zh-CN" sz="1200" b="1" dirty="0">
              <a:solidFill>
                <a:srgbClr val="2B378B"/>
              </a:solidFill>
              <a:latin typeface="黑体" panose="02010609060101010101" charset="-122"/>
              <a:ea typeface="黑体" panose="02010609060101010101" charset="-122"/>
            </a:endParaRPr>
          </a:p>
          <a:p>
            <a:pPr algn="r"/>
            <a:r>
              <a:rPr kumimoji="1" lang="zh-CN" altLang="en-US" sz="1200" b="1" dirty="0">
                <a:solidFill>
                  <a:srgbClr val="2B378B"/>
                </a:solidFill>
                <a:latin typeface="黑体" panose="02010609060101010101" charset="-122"/>
                <a:ea typeface="黑体" panose="02010609060101010101" charset="-122"/>
              </a:rPr>
              <a:t>添加内容添加内容添加内容添加内容</a:t>
            </a:r>
            <a:endParaRPr kumimoji="1" lang="en-US" altLang="zh-CN" sz="1200" b="1" dirty="0">
              <a:solidFill>
                <a:srgbClr val="2B378B"/>
              </a:solidFill>
              <a:latin typeface="黑体" panose="02010609060101010101" charset="-122"/>
              <a:ea typeface="黑体" panose="02010609060101010101" charset="-122"/>
            </a:endParaRPr>
          </a:p>
          <a:p>
            <a:pPr algn="r"/>
            <a:r>
              <a:rPr kumimoji="1" lang="zh-CN" altLang="en-US" sz="1200" b="1" dirty="0">
                <a:solidFill>
                  <a:srgbClr val="2B378B"/>
                </a:solidFill>
                <a:latin typeface="黑体" panose="02010609060101010101" charset="-122"/>
                <a:ea typeface="黑体" panose="02010609060101010101" charset="-122"/>
              </a:rPr>
              <a:t>添加内容添加内容</a:t>
            </a:r>
            <a:endParaRPr kumimoji="1" lang="en-US" altLang="zh-CN" sz="1200" b="1" dirty="0">
              <a:solidFill>
                <a:srgbClr val="2B378B"/>
              </a:solidFill>
              <a:latin typeface="黑体" panose="02010609060101010101" charset="-122"/>
              <a:ea typeface="黑体" panose="02010609060101010101" charset="-122"/>
            </a:endParaRPr>
          </a:p>
          <a:p>
            <a:pPr algn="r"/>
            <a:r>
              <a:rPr kumimoji="1" lang="zh-CN" altLang="en-US" sz="1200" b="1" dirty="0">
                <a:solidFill>
                  <a:srgbClr val="2B378B"/>
                </a:solidFill>
                <a:latin typeface="黑体" panose="02010609060101010101" charset="-122"/>
                <a:ea typeface="黑体" panose="02010609060101010101" charset="-122"/>
              </a:rPr>
              <a:t>添加内容添加内容添加内容添加内容</a:t>
            </a:r>
            <a:endParaRPr kumimoji="1" lang="en-US" altLang="zh-CN" sz="1200" b="1" dirty="0">
              <a:solidFill>
                <a:srgbClr val="2B378B"/>
              </a:solidFill>
              <a:latin typeface="黑体" panose="02010609060101010101" charset="-122"/>
              <a:ea typeface="黑体" panose="02010609060101010101" charset="-122"/>
            </a:endParaRPr>
          </a:p>
          <a:p>
            <a:pPr algn="r"/>
            <a:r>
              <a:rPr kumimoji="1" lang="zh-CN" altLang="en-US" sz="1200" b="1" dirty="0">
                <a:solidFill>
                  <a:srgbClr val="2B378B"/>
                </a:solidFill>
                <a:latin typeface="黑体" panose="02010609060101010101" charset="-122"/>
                <a:ea typeface="黑体" panose="02010609060101010101" charset="-122"/>
              </a:rPr>
              <a:t>添加内容添加内容</a:t>
            </a:r>
            <a:endParaRPr kumimoji="1" lang="en-US" altLang="zh-CN" sz="1200" b="1" dirty="0">
              <a:solidFill>
                <a:srgbClr val="2B378B"/>
              </a:solidFill>
              <a:latin typeface="黑体" panose="02010609060101010101" charset="-122"/>
              <a:ea typeface="黑体" panose="02010609060101010101" charset="-122"/>
            </a:endParaRPr>
          </a:p>
          <a:p>
            <a:pPr algn="r"/>
            <a:r>
              <a:rPr kumimoji="1" lang="zh-CN" altLang="en-US" sz="1200" b="1" dirty="0">
                <a:solidFill>
                  <a:srgbClr val="2B378B"/>
                </a:solidFill>
                <a:latin typeface="黑体" panose="02010609060101010101" charset="-122"/>
                <a:ea typeface="黑体" panose="02010609060101010101" charset="-122"/>
              </a:rPr>
              <a:t>添加内容</a:t>
            </a:r>
            <a:endParaRPr kumimoji="1" lang="en-US" altLang="zh-CN" sz="1200" b="1" dirty="0">
              <a:solidFill>
                <a:srgbClr val="2B378B"/>
              </a:solidFill>
              <a:latin typeface="黑体" panose="02010609060101010101" charset="-122"/>
              <a:ea typeface="黑体" panose="02010609060101010101" charset="-122"/>
            </a:endParaRPr>
          </a:p>
          <a:p>
            <a:endParaRPr kumimoji="1" lang="en-US" altLang="zh-CN" sz="1200" b="1" dirty="0">
              <a:solidFill>
                <a:srgbClr val="2B378B"/>
              </a:solidFill>
              <a:latin typeface="黑体" panose="02010609060101010101" charset="-122"/>
              <a:ea typeface="黑体" panose="02010609060101010101" charset="-122"/>
            </a:endParaRPr>
          </a:p>
        </p:txBody>
      </p:sp>
      <p:sp>
        <p:nvSpPr>
          <p:cNvPr id="7" name="矩形 6"/>
          <p:cNvSpPr/>
          <p:nvPr/>
        </p:nvSpPr>
        <p:spPr>
          <a:xfrm>
            <a:off x="514350" y="3245485"/>
            <a:ext cx="927735" cy="299085"/>
          </a:xfrm>
          <a:prstGeom prst="rect">
            <a:avLst/>
          </a:prstGeom>
        </p:spPr>
        <p:txBody>
          <a:bodyPr wrap="square">
            <a:spAutoFit/>
          </a:bodyPr>
          <a:lstStyle/>
          <a:p>
            <a:r>
              <a:rPr kumimoji="1" lang="zh-CN" altLang="en-US" sz="1350" b="1" dirty="0">
                <a:solidFill>
                  <a:srgbClr val="2B378B"/>
                </a:solidFill>
                <a:latin typeface="黑体" panose="02010609060101010101" charset="-122"/>
                <a:ea typeface="黑体" panose="02010609060101010101" charset="-122"/>
              </a:rPr>
              <a:t>添加内容</a:t>
            </a:r>
            <a:endParaRPr kumimoji="1" lang="zh-CN" altLang="en-US" sz="1350" b="1" dirty="0">
              <a:solidFill>
                <a:srgbClr val="2B378B"/>
              </a:solidFill>
              <a:latin typeface="黑体" panose="02010609060101010101" charset="-122"/>
              <a:ea typeface="黑体" panose="02010609060101010101" charset="-122"/>
            </a:endParaRPr>
          </a:p>
        </p:txBody>
      </p:sp>
      <p:cxnSp>
        <p:nvCxnSpPr>
          <p:cNvPr id="8" name="直线连接符 7"/>
          <p:cNvCxnSpPr/>
          <p:nvPr/>
        </p:nvCxnSpPr>
        <p:spPr>
          <a:xfrm>
            <a:off x="198517" y="1957508"/>
            <a:ext cx="825759" cy="0"/>
          </a:xfrm>
          <a:prstGeom prst="line">
            <a:avLst/>
          </a:prstGeom>
          <a:ln w="101600">
            <a:solidFill>
              <a:srgbClr val="2B378B"/>
            </a:solidFill>
          </a:ln>
        </p:spPr>
        <p:style>
          <a:lnRef idx="1">
            <a:schemeClr val="accent1"/>
          </a:lnRef>
          <a:fillRef idx="0">
            <a:schemeClr val="accent1"/>
          </a:fillRef>
          <a:effectRef idx="0">
            <a:schemeClr val="accent1"/>
          </a:effectRef>
          <a:fontRef idx="minor">
            <a:schemeClr val="tx1"/>
          </a:fontRef>
        </p:style>
      </p:cxnSp>
      <p:sp>
        <p:nvSpPr>
          <p:cNvPr id="9" name="矩形 8"/>
          <p:cNvSpPr/>
          <p:nvPr/>
        </p:nvSpPr>
        <p:spPr>
          <a:xfrm>
            <a:off x="198517" y="1506805"/>
            <a:ext cx="2255520" cy="299085"/>
          </a:xfrm>
          <a:prstGeom prst="rect">
            <a:avLst/>
          </a:prstGeom>
        </p:spPr>
        <p:txBody>
          <a:bodyPr wrap="none">
            <a:spAutoFit/>
          </a:bodyPr>
          <a:lstStyle/>
          <a:p>
            <a:r>
              <a:rPr kumimoji="1" lang="zh-CN" altLang="en-US" sz="1350" b="1" dirty="0">
                <a:solidFill>
                  <a:srgbClr val="2B378B"/>
                </a:solidFill>
                <a:latin typeface="黑体" panose="02010609060101010101" charset="-122"/>
                <a:ea typeface="黑体" panose="02010609060101010101" charset="-122"/>
              </a:rPr>
              <a:t>添加内容添加内容添加内容</a:t>
            </a:r>
            <a:endParaRPr kumimoji="1" lang="zh-CN" altLang="en-US" sz="1350" b="1" dirty="0">
              <a:solidFill>
                <a:srgbClr val="2B378B"/>
              </a:solidFill>
              <a:latin typeface="黑体" panose="02010609060101010101" charset="-122"/>
              <a:ea typeface="黑体" panose="02010609060101010101" charset="-122"/>
            </a:endParaRPr>
          </a:p>
        </p:txBody>
      </p:sp>
      <p:sp>
        <p:nvSpPr>
          <p:cNvPr id="11" name="矩形 10"/>
          <p:cNvSpPr/>
          <p:nvPr/>
        </p:nvSpPr>
        <p:spPr>
          <a:xfrm>
            <a:off x="514350" y="3593465"/>
            <a:ext cx="4986020" cy="1014730"/>
          </a:xfrm>
          <a:prstGeom prst="rect">
            <a:avLst/>
          </a:prstGeom>
        </p:spPr>
        <p:txBody>
          <a:bodyPr wrap="square">
            <a:spAutoFit/>
          </a:bodyPr>
          <a:lstStyle/>
          <a:p>
            <a:r>
              <a:rPr lang="zh-CN" altLang="en-US" sz="1200" dirty="0">
                <a:solidFill>
                  <a:schemeClr val="tx1">
                    <a:lumMod val="50000"/>
                    <a:lumOff val="50000"/>
                  </a:schemeClr>
                </a:solidFill>
                <a:latin typeface="黑体" panose="02010609060101010101" charset="-122"/>
                <a:ea typeface="黑体" panose="02010609060101010101" charset="-122"/>
                <a:sym typeface="+mn-ea"/>
              </a:rPr>
              <a:t>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a:t>
            </a:r>
            <a:endParaRPr kumimoji="1" lang="zh-CN" altLang="en-US" sz="1200" dirty="0">
              <a:solidFill>
                <a:schemeClr val="tx1">
                  <a:lumMod val="50000"/>
                  <a:lumOff val="50000"/>
                </a:schemeClr>
              </a:solidFill>
              <a:latin typeface="黑体" panose="02010609060101010101" charset="-122"/>
              <a:ea typeface="黑体" panose="02010609060101010101" charset="-122"/>
              <a:sym typeface="+mn-ea"/>
            </a:endParaRPr>
          </a:p>
        </p:txBody>
      </p:sp>
      <p:sp>
        <p:nvSpPr>
          <p:cNvPr id="12" name="矩形 11"/>
          <p:cNvSpPr/>
          <p:nvPr/>
        </p:nvSpPr>
        <p:spPr>
          <a:xfrm>
            <a:off x="514447" y="2210199"/>
            <a:ext cx="4057551" cy="829945"/>
          </a:xfrm>
          <a:prstGeom prst="rect">
            <a:avLst/>
          </a:prstGeom>
        </p:spPr>
        <p:txBody>
          <a:bodyPr wrap="square">
            <a:spAutoFit/>
          </a:bodyPr>
          <a:lstStyle/>
          <a:p>
            <a:r>
              <a:rPr lang="zh-CN" altLang="en-US" sz="1200" dirty="0">
                <a:solidFill>
                  <a:schemeClr val="tx1">
                    <a:lumMod val="50000"/>
                    <a:lumOff val="50000"/>
                  </a:schemeClr>
                </a:solidFill>
                <a:latin typeface="黑体" panose="02010609060101010101" charset="-122"/>
                <a:ea typeface="黑体" panose="02010609060101010101" charset="-122"/>
                <a:sym typeface="+mn-ea"/>
              </a:rPr>
              <a:t>双击输入替换内容双击输入替换内容双击输入替换内容双击输入替换内容双击输入替换内容双击输入替换内容双击输入替换内容双击输入替换内容双击输入替换内容双击输入替换内容双击输入替换内容双击输入替换内容</a:t>
            </a:r>
            <a:endParaRPr kumimoji="1" lang="zh-CN" altLang="en-US" sz="1200" dirty="0">
              <a:solidFill>
                <a:schemeClr val="tx1">
                  <a:lumMod val="50000"/>
                  <a:lumOff val="50000"/>
                </a:schemeClr>
              </a:solidFill>
              <a:latin typeface="黑体" panose="02010609060101010101" charset="-122"/>
              <a:ea typeface="黑体" panose="02010609060101010101" charset="-122"/>
              <a:sym typeface="+mn-ea"/>
            </a:endParaRPr>
          </a:p>
        </p:txBody>
      </p:sp>
      <p:sp>
        <p:nvSpPr>
          <p:cNvPr id="13" name="文本框 12"/>
          <p:cNvSpPr txBox="1"/>
          <p:nvPr/>
        </p:nvSpPr>
        <p:spPr>
          <a:xfrm>
            <a:off x="198517" y="873761"/>
            <a:ext cx="1859280" cy="598805"/>
          </a:xfrm>
          <a:prstGeom prst="rect">
            <a:avLst/>
          </a:prstGeom>
          <a:noFill/>
        </p:spPr>
        <p:txBody>
          <a:bodyPr wrap="none" rtlCol="0">
            <a:spAutoFit/>
          </a:bodyPr>
          <a:lstStyle/>
          <a:p>
            <a:r>
              <a:rPr kumimoji="1" lang="zh-CN" altLang="en-US" sz="3300" dirty="0">
                <a:solidFill>
                  <a:srgbClr val="2B378B"/>
                </a:solidFill>
                <a:latin typeface="黑体" panose="02010609060101010101" charset="-122"/>
                <a:ea typeface="黑体" panose="02010609060101010101" charset="-122"/>
              </a:rPr>
              <a:t>添加标题</a:t>
            </a:r>
            <a:endParaRPr kumimoji="1" lang="zh-CN" altLang="en-US" sz="3300" dirty="0">
              <a:solidFill>
                <a:srgbClr val="2B378B"/>
              </a:solidFill>
              <a:latin typeface="黑体" panose="02010609060101010101" charset="-122"/>
              <a:ea typeface="黑体" panose="02010609060101010101" charset="-122"/>
            </a:endParaRPr>
          </a:p>
        </p:txBody>
      </p:sp>
      <p:pic>
        <p:nvPicPr>
          <p:cNvPr id="3" name="图片 2"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Freeform 5"/>
          <p:cNvSpPr/>
          <p:nvPr/>
        </p:nvSpPr>
        <p:spPr bwMode="auto">
          <a:xfrm>
            <a:off x="7276949" y="2441024"/>
            <a:ext cx="374764" cy="779979"/>
          </a:xfrm>
          <a:custGeom>
            <a:avLst/>
            <a:gdLst>
              <a:gd name="T0" fmla="*/ 280 w 280"/>
              <a:gd name="T1" fmla="*/ 278 h 862"/>
              <a:gd name="T2" fmla="*/ 280 w 280"/>
              <a:gd name="T3" fmla="*/ 862 h 862"/>
              <a:gd name="T4" fmla="*/ 0 w 280"/>
              <a:gd name="T5" fmla="*/ 582 h 862"/>
              <a:gd name="T6" fmla="*/ 0 w 280"/>
              <a:gd name="T7" fmla="*/ 0 h 862"/>
              <a:gd name="T8" fmla="*/ 3 w 280"/>
              <a:gd name="T9" fmla="*/ 0 h 862"/>
              <a:gd name="T10" fmla="*/ 280 w 280"/>
              <a:gd name="T11" fmla="*/ 278 h 862"/>
            </a:gdLst>
            <a:ahLst/>
            <a:cxnLst>
              <a:cxn ang="0">
                <a:pos x="T0" y="T1"/>
              </a:cxn>
              <a:cxn ang="0">
                <a:pos x="T2" y="T3"/>
              </a:cxn>
              <a:cxn ang="0">
                <a:pos x="T4" y="T5"/>
              </a:cxn>
              <a:cxn ang="0">
                <a:pos x="T6" y="T7"/>
              </a:cxn>
              <a:cxn ang="0">
                <a:pos x="T8" y="T9"/>
              </a:cxn>
              <a:cxn ang="0">
                <a:pos x="T10" y="T11"/>
              </a:cxn>
            </a:cxnLst>
            <a:rect l="0" t="0" r="r" b="b"/>
            <a:pathLst>
              <a:path w="280" h="862">
                <a:moveTo>
                  <a:pt x="280" y="278"/>
                </a:moveTo>
                <a:lnTo>
                  <a:pt x="280" y="862"/>
                </a:lnTo>
                <a:lnTo>
                  <a:pt x="0" y="582"/>
                </a:lnTo>
                <a:lnTo>
                  <a:pt x="0" y="0"/>
                </a:lnTo>
                <a:lnTo>
                  <a:pt x="3" y="0"/>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6" name="Freeform 8"/>
          <p:cNvSpPr/>
          <p:nvPr/>
        </p:nvSpPr>
        <p:spPr bwMode="auto">
          <a:xfrm>
            <a:off x="6128564"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9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9"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8" name="Freeform 10"/>
          <p:cNvSpPr/>
          <p:nvPr/>
        </p:nvSpPr>
        <p:spPr bwMode="auto">
          <a:xfrm>
            <a:off x="4981517" y="2441024"/>
            <a:ext cx="376103" cy="1016144"/>
          </a:xfrm>
          <a:custGeom>
            <a:avLst/>
            <a:gdLst>
              <a:gd name="T0" fmla="*/ 281 w 281"/>
              <a:gd name="T1" fmla="*/ 278 h 1123"/>
              <a:gd name="T2" fmla="*/ 281 w 281"/>
              <a:gd name="T3" fmla="*/ 1123 h 1123"/>
              <a:gd name="T4" fmla="*/ 0 w 281"/>
              <a:gd name="T5" fmla="*/ 842 h 1123"/>
              <a:gd name="T6" fmla="*/ 0 w 281"/>
              <a:gd name="T7" fmla="*/ 0 h 1123"/>
              <a:gd name="T8" fmla="*/ 278 w 281"/>
              <a:gd name="T9" fmla="*/ 278 h 1123"/>
              <a:gd name="T10" fmla="*/ 281 w 281"/>
              <a:gd name="T11" fmla="*/ 278 h 1123"/>
            </a:gdLst>
            <a:ahLst/>
            <a:cxnLst>
              <a:cxn ang="0">
                <a:pos x="T0" y="T1"/>
              </a:cxn>
              <a:cxn ang="0">
                <a:pos x="T2" y="T3"/>
              </a:cxn>
              <a:cxn ang="0">
                <a:pos x="T4" y="T5"/>
              </a:cxn>
              <a:cxn ang="0">
                <a:pos x="T6" y="T7"/>
              </a:cxn>
              <a:cxn ang="0">
                <a:pos x="T8" y="T9"/>
              </a:cxn>
              <a:cxn ang="0">
                <a:pos x="T10" y="T11"/>
              </a:cxn>
            </a:cxnLst>
            <a:rect l="0" t="0" r="r" b="b"/>
            <a:pathLst>
              <a:path w="281" h="1123">
                <a:moveTo>
                  <a:pt x="281" y="278"/>
                </a:moveTo>
                <a:lnTo>
                  <a:pt x="281" y="1123"/>
                </a:lnTo>
                <a:lnTo>
                  <a:pt x="0" y="842"/>
                </a:lnTo>
                <a:lnTo>
                  <a:pt x="0" y="0"/>
                </a:lnTo>
                <a:lnTo>
                  <a:pt x="278" y="278"/>
                </a:lnTo>
                <a:lnTo>
                  <a:pt x="281"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10" name="Freeform 12"/>
          <p:cNvSpPr/>
          <p:nvPr/>
        </p:nvSpPr>
        <p:spPr bwMode="auto">
          <a:xfrm>
            <a:off x="3834470"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12" name="Freeform 14"/>
          <p:cNvSpPr/>
          <p:nvPr/>
        </p:nvSpPr>
        <p:spPr bwMode="auto">
          <a:xfrm>
            <a:off x="2687423"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14" name="Freeform 16"/>
          <p:cNvSpPr/>
          <p:nvPr/>
        </p:nvSpPr>
        <p:spPr bwMode="auto">
          <a:xfrm>
            <a:off x="1540376" y="2441024"/>
            <a:ext cx="374764" cy="1016144"/>
          </a:xfrm>
          <a:custGeom>
            <a:avLst/>
            <a:gdLst>
              <a:gd name="T0" fmla="*/ 280 w 280"/>
              <a:gd name="T1" fmla="*/ 278 h 1123"/>
              <a:gd name="T2" fmla="*/ 280 w 280"/>
              <a:gd name="T3" fmla="*/ 1123 h 1123"/>
              <a:gd name="T4" fmla="*/ 0 w 280"/>
              <a:gd name="T5" fmla="*/ 842 h 1123"/>
              <a:gd name="T6" fmla="*/ 0 w 280"/>
              <a:gd name="T7" fmla="*/ 0 h 1123"/>
              <a:gd name="T8" fmla="*/ 278 w 280"/>
              <a:gd name="T9" fmla="*/ 278 h 1123"/>
              <a:gd name="T10" fmla="*/ 280 w 280"/>
              <a:gd name="T11" fmla="*/ 278 h 1123"/>
            </a:gdLst>
            <a:ahLst/>
            <a:cxnLst>
              <a:cxn ang="0">
                <a:pos x="T0" y="T1"/>
              </a:cxn>
              <a:cxn ang="0">
                <a:pos x="T2" y="T3"/>
              </a:cxn>
              <a:cxn ang="0">
                <a:pos x="T4" y="T5"/>
              </a:cxn>
              <a:cxn ang="0">
                <a:pos x="T6" y="T7"/>
              </a:cxn>
              <a:cxn ang="0">
                <a:pos x="T8" y="T9"/>
              </a:cxn>
              <a:cxn ang="0">
                <a:pos x="T10" y="T11"/>
              </a:cxn>
            </a:cxnLst>
            <a:rect l="0" t="0" r="r" b="b"/>
            <a:pathLst>
              <a:path w="280" h="1123">
                <a:moveTo>
                  <a:pt x="280" y="278"/>
                </a:moveTo>
                <a:lnTo>
                  <a:pt x="280" y="1123"/>
                </a:lnTo>
                <a:lnTo>
                  <a:pt x="0" y="842"/>
                </a:lnTo>
                <a:lnTo>
                  <a:pt x="0" y="0"/>
                </a:lnTo>
                <a:lnTo>
                  <a:pt x="278" y="278"/>
                </a:lnTo>
                <a:lnTo>
                  <a:pt x="280" y="278"/>
                </a:lnTo>
                <a:close/>
              </a:path>
            </a:pathLst>
          </a:custGeom>
          <a:solidFill>
            <a:schemeClr val="bg1">
              <a:lumMod val="85000"/>
            </a:schemeClr>
          </a:solidFill>
          <a:ln>
            <a:noFill/>
          </a:ln>
          <a:extLst>
            <a:ext uri="{91240B29-F687-4F45-9708-019B960494DF}">
              <a14:hiddenLine xmlns:a14="http://schemas.microsoft.com/office/drawing/2010/main" w="9525">
                <a:solidFill>
                  <a:srgbClr val="000000"/>
                </a:solidFill>
                <a:round/>
              </a14:hiddenLine>
            </a:ext>
          </a:extLst>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15" name="Freeform 17"/>
          <p:cNvSpPr/>
          <p:nvPr/>
        </p:nvSpPr>
        <p:spPr bwMode="auto">
          <a:xfrm>
            <a:off x="7651713" y="2578577"/>
            <a:ext cx="825820" cy="768216"/>
          </a:xfrm>
          <a:custGeom>
            <a:avLst/>
            <a:gdLst>
              <a:gd name="T0" fmla="*/ 210 w 617"/>
              <a:gd name="T1" fmla="*/ 849 h 849"/>
              <a:gd name="T2" fmla="*/ 210 w 617"/>
              <a:gd name="T3" fmla="*/ 717 h 849"/>
              <a:gd name="T4" fmla="*/ 0 w 617"/>
              <a:gd name="T5" fmla="*/ 717 h 849"/>
              <a:gd name="T6" fmla="*/ 0 w 617"/>
              <a:gd name="T7" fmla="*/ 133 h 849"/>
              <a:gd name="T8" fmla="*/ 210 w 617"/>
              <a:gd name="T9" fmla="*/ 133 h 849"/>
              <a:gd name="T10" fmla="*/ 210 w 617"/>
              <a:gd name="T11" fmla="*/ 0 h 849"/>
              <a:gd name="T12" fmla="*/ 617 w 617"/>
              <a:gd name="T13" fmla="*/ 424 h 849"/>
              <a:gd name="T14" fmla="*/ 210 w 617"/>
              <a:gd name="T15" fmla="*/ 849 h 84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17" h="849">
                <a:moveTo>
                  <a:pt x="210" y="849"/>
                </a:moveTo>
                <a:lnTo>
                  <a:pt x="210" y="717"/>
                </a:lnTo>
                <a:lnTo>
                  <a:pt x="0" y="717"/>
                </a:lnTo>
                <a:lnTo>
                  <a:pt x="0" y="133"/>
                </a:lnTo>
                <a:lnTo>
                  <a:pt x="210" y="133"/>
                </a:lnTo>
                <a:lnTo>
                  <a:pt x="210" y="0"/>
                </a:lnTo>
                <a:lnTo>
                  <a:pt x="617" y="424"/>
                </a:lnTo>
                <a:lnTo>
                  <a:pt x="210" y="849"/>
                </a:lnTo>
                <a:close/>
              </a:path>
            </a:pathLst>
          </a:custGeom>
          <a:solidFill>
            <a:srgbClr val="2B378B"/>
          </a:solidFill>
          <a:ln>
            <a:noFill/>
          </a:ln>
        </p:spPr>
        <p:txBody>
          <a:bodyPr vert="horz" wrap="square" lIns="91431" tIns="45715" rIns="91431" bIns="45715" numCol="1" anchor="t" anchorCtr="0" compatLnSpc="1"/>
          <a:lstStyle/>
          <a:p>
            <a:endParaRPr lang="en-US">
              <a:latin typeface="Roboto" pitchFamily="2" charset="0"/>
              <a:ea typeface="Roboto" pitchFamily="2" charset="0"/>
            </a:endParaRPr>
          </a:p>
        </p:txBody>
      </p:sp>
      <p:sp>
        <p:nvSpPr>
          <p:cNvPr id="13" name="Freeform 15"/>
          <p:cNvSpPr/>
          <p:nvPr/>
        </p:nvSpPr>
        <p:spPr bwMode="auto">
          <a:xfrm>
            <a:off x="768350" y="2447290"/>
            <a:ext cx="772160" cy="1012825"/>
          </a:xfrm>
          <a:custGeom>
            <a:avLst/>
            <a:gdLst>
              <a:gd name="T0" fmla="*/ 577 w 577"/>
              <a:gd name="T1" fmla="*/ 0 h 1119"/>
              <a:gd name="T2" fmla="*/ 577 w 577"/>
              <a:gd name="T3" fmla="*/ 1119 h 1119"/>
              <a:gd name="T4" fmla="*/ 288 w 577"/>
              <a:gd name="T5" fmla="*/ 840 h 1119"/>
              <a:gd name="T6" fmla="*/ 0 w 577"/>
              <a:gd name="T7" fmla="*/ 1118 h 1119"/>
              <a:gd name="T8" fmla="*/ 0 w 577"/>
              <a:gd name="T9" fmla="*/ 0 h 1119"/>
              <a:gd name="T10" fmla="*/ 577 w 577"/>
              <a:gd name="T11" fmla="*/ 0 h 1119"/>
            </a:gdLst>
            <a:ahLst/>
            <a:cxnLst>
              <a:cxn ang="0">
                <a:pos x="T0" y="T1"/>
              </a:cxn>
              <a:cxn ang="0">
                <a:pos x="T2" y="T3"/>
              </a:cxn>
              <a:cxn ang="0">
                <a:pos x="T4" y="T5"/>
              </a:cxn>
              <a:cxn ang="0">
                <a:pos x="T6" y="T7"/>
              </a:cxn>
              <a:cxn ang="0">
                <a:pos x="T8" y="T9"/>
              </a:cxn>
              <a:cxn ang="0">
                <a:pos x="T10" y="T11"/>
              </a:cxn>
            </a:cxnLst>
            <a:rect l="0" t="0" r="r" b="b"/>
            <a:pathLst>
              <a:path w="577" h="1119">
                <a:moveTo>
                  <a:pt x="577" y="0"/>
                </a:moveTo>
                <a:lnTo>
                  <a:pt x="577" y="1119"/>
                </a:lnTo>
                <a:lnTo>
                  <a:pt x="288" y="840"/>
                </a:lnTo>
                <a:lnTo>
                  <a:pt x="0" y="1118"/>
                </a:lnTo>
                <a:lnTo>
                  <a:pt x="0" y="0"/>
                </a:lnTo>
                <a:lnTo>
                  <a:pt x="577" y="0"/>
                </a:lnTo>
                <a:close/>
              </a:path>
            </a:pathLst>
          </a:custGeom>
          <a:solidFill>
            <a:srgbClr val="2B378B"/>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16" name="Text Placeholder 59"/>
          <p:cNvSpPr txBox="1"/>
          <p:nvPr/>
        </p:nvSpPr>
        <p:spPr>
          <a:xfrm>
            <a:off x="683260"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latin typeface="微软雅黑" panose="020B0503020204020204" pitchFamily="34" charset="-122"/>
                <a:ea typeface="微软雅黑" panose="020B0503020204020204" pitchFamily="34" charset="-122"/>
              </a:rPr>
              <a:t>2015</a:t>
            </a:r>
            <a:endParaRPr lang="en-US" dirty="0">
              <a:latin typeface="微软雅黑" panose="020B0503020204020204" pitchFamily="34" charset="-122"/>
              <a:ea typeface="微软雅黑" panose="020B0503020204020204" pitchFamily="34" charset="-122"/>
            </a:endParaRPr>
          </a:p>
        </p:txBody>
      </p:sp>
      <p:sp>
        <p:nvSpPr>
          <p:cNvPr id="11" name="Rectangle 13"/>
          <p:cNvSpPr>
            <a:spLocks noChangeArrowheads="1"/>
          </p:cNvSpPr>
          <p:nvPr/>
        </p:nvSpPr>
        <p:spPr bwMode="auto">
          <a:xfrm>
            <a:off x="1915160" y="2440940"/>
            <a:ext cx="772160" cy="1016000"/>
          </a:xfrm>
          <a:prstGeom prst="rect">
            <a:avLst/>
          </a:prstGeom>
          <a:solidFill>
            <a:srgbClr val="056E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17" name="Text Placeholder 59"/>
          <p:cNvSpPr txBox="1"/>
          <p:nvPr/>
        </p:nvSpPr>
        <p:spPr>
          <a:xfrm>
            <a:off x="1830705"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mtClean="0">
                <a:latin typeface="微软雅黑" panose="020B0503020204020204" pitchFamily="34" charset="-122"/>
                <a:ea typeface="微软雅黑" panose="020B0503020204020204" pitchFamily="34" charset="-122"/>
              </a:rPr>
              <a:t>2016</a:t>
            </a:r>
            <a:endParaRPr lang="en-US" dirty="0">
              <a:latin typeface="微软雅黑" panose="020B0503020204020204" pitchFamily="34" charset="-122"/>
              <a:ea typeface="微软雅黑" panose="020B0503020204020204" pitchFamily="34" charset="-122"/>
            </a:endParaRPr>
          </a:p>
        </p:txBody>
      </p:sp>
      <p:sp>
        <p:nvSpPr>
          <p:cNvPr id="9" name="Rectangle 11"/>
          <p:cNvSpPr>
            <a:spLocks noChangeArrowheads="1"/>
          </p:cNvSpPr>
          <p:nvPr/>
        </p:nvSpPr>
        <p:spPr bwMode="auto">
          <a:xfrm>
            <a:off x="3061970" y="2447290"/>
            <a:ext cx="772160" cy="1016000"/>
          </a:xfrm>
          <a:prstGeom prst="rect">
            <a:avLst/>
          </a:prstGeom>
          <a:solidFill>
            <a:srgbClr val="2B37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18" name="Text Placeholder 59"/>
          <p:cNvSpPr txBox="1"/>
          <p:nvPr/>
        </p:nvSpPr>
        <p:spPr>
          <a:xfrm>
            <a:off x="2977515"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latin typeface="微软雅黑" panose="020B0503020204020204" pitchFamily="34" charset="-122"/>
                <a:ea typeface="微软雅黑" panose="020B0503020204020204" pitchFamily="34" charset="-122"/>
              </a:rPr>
              <a:t>2017</a:t>
            </a:r>
            <a:endParaRPr lang="en-US" dirty="0">
              <a:latin typeface="微软雅黑" panose="020B0503020204020204" pitchFamily="34" charset="-122"/>
              <a:ea typeface="微软雅黑" panose="020B0503020204020204" pitchFamily="34" charset="-122"/>
            </a:endParaRPr>
          </a:p>
        </p:txBody>
      </p:sp>
      <p:sp>
        <p:nvSpPr>
          <p:cNvPr id="7" name="Rectangle 9"/>
          <p:cNvSpPr>
            <a:spLocks noChangeArrowheads="1"/>
          </p:cNvSpPr>
          <p:nvPr/>
        </p:nvSpPr>
        <p:spPr bwMode="auto">
          <a:xfrm>
            <a:off x="4209415" y="2440940"/>
            <a:ext cx="772160" cy="1016000"/>
          </a:xfrm>
          <a:prstGeom prst="rect">
            <a:avLst/>
          </a:prstGeom>
          <a:solidFill>
            <a:srgbClr val="056E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19" name="Text Placeholder 59"/>
          <p:cNvSpPr txBox="1"/>
          <p:nvPr/>
        </p:nvSpPr>
        <p:spPr>
          <a:xfrm>
            <a:off x="4124960"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accent5"/>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solidFill>
                  <a:schemeClr val="bg1"/>
                </a:solidFill>
                <a:latin typeface="微软雅黑" panose="020B0503020204020204" pitchFamily="34" charset="-122"/>
                <a:ea typeface="微软雅黑" panose="020B0503020204020204" pitchFamily="34" charset="-122"/>
              </a:rPr>
              <a:t>2018</a:t>
            </a:r>
            <a:endParaRPr lang="en-US" dirty="0">
              <a:solidFill>
                <a:schemeClr val="bg1"/>
              </a:solidFill>
              <a:latin typeface="微软雅黑" panose="020B0503020204020204" pitchFamily="34" charset="-122"/>
              <a:ea typeface="微软雅黑" panose="020B0503020204020204" pitchFamily="34" charset="-122"/>
            </a:endParaRPr>
          </a:p>
        </p:txBody>
      </p:sp>
      <p:sp>
        <p:nvSpPr>
          <p:cNvPr id="5" name="Rectangle 7"/>
          <p:cNvSpPr>
            <a:spLocks noChangeArrowheads="1"/>
          </p:cNvSpPr>
          <p:nvPr/>
        </p:nvSpPr>
        <p:spPr bwMode="auto">
          <a:xfrm>
            <a:off x="5357495" y="2447290"/>
            <a:ext cx="770890" cy="1016000"/>
          </a:xfrm>
          <a:prstGeom prst="rect">
            <a:avLst/>
          </a:prstGeom>
          <a:solidFill>
            <a:srgbClr val="2B378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20" name="Text Placeholder 59"/>
          <p:cNvSpPr txBox="1"/>
          <p:nvPr/>
        </p:nvSpPr>
        <p:spPr>
          <a:xfrm>
            <a:off x="5269230"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mtClean="0">
                <a:latin typeface="微软雅黑" panose="020B0503020204020204" pitchFamily="34" charset="-122"/>
                <a:ea typeface="微软雅黑" panose="020B0503020204020204" pitchFamily="34" charset="-122"/>
              </a:rPr>
              <a:t>2019</a:t>
            </a:r>
            <a:endParaRPr lang="en-US" dirty="0">
              <a:latin typeface="微软雅黑" panose="020B0503020204020204" pitchFamily="34" charset="-122"/>
              <a:ea typeface="微软雅黑" panose="020B0503020204020204" pitchFamily="34" charset="-122"/>
            </a:endParaRPr>
          </a:p>
        </p:txBody>
      </p:sp>
      <p:sp>
        <p:nvSpPr>
          <p:cNvPr id="4" name="Rectangle 6"/>
          <p:cNvSpPr>
            <a:spLocks noChangeArrowheads="1"/>
          </p:cNvSpPr>
          <p:nvPr/>
        </p:nvSpPr>
        <p:spPr bwMode="auto">
          <a:xfrm>
            <a:off x="6504940" y="2440940"/>
            <a:ext cx="772160" cy="1016000"/>
          </a:xfrm>
          <a:prstGeom prst="rect">
            <a:avLst/>
          </a:prstGeom>
          <a:solidFill>
            <a:srgbClr val="056E4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en-US">
              <a:latin typeface="Roboto" pitchFamily="2" charset="0"/>
              <a:ea typeface="Roboto" pitchFamily="2" charset="0"/>
            </a:endParaRPr>
          </a:p>
        </p:txBody>
      </p:sp>
      <p:sp>
        <p:nvSpPr>
          <p:cNvPr id="21" name="Text Placeholder 59"/>
          <p:cNvSpPr txBox="1"/>
          <p:nvPr/>
        </p:nvSpPr>
        <p:spPr>
          <a:xfrm>
            <a:off x="6419850" y="2562225"/>
            <a:ext cx="959485" cy="677545"/>
          </a:xfrm>
          <a:prstGeom prst="rect">
            <a:avLst/>
          </a:prstGeom>
        </p:spPr>
        <p:txBody>
          <a:bodyPr anchor="ctr">
            <a:noAutofit/>
          </a:bodyPr>
          <a:lstStyle>
            <a:lvl1pPr marL="0" indent="0" algn="ctr" defTabSz="914400" rtl="0" eaLnBrk="1" latinLnBrk="0" hangingPunct="1">
              <a:spcBef>
                <a:spcPct val="20000"/>
              </a:spcBef>
              <a:buFont typeface="Arial" panose="020B0604020202020204" pitchFamily="34" charset="0"/>
              <a:buNone/>
              <a:defRPr sz="2000" b="0" kern="1200">
                <a:solidFill>
                  <a:schemeClr val="bg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mtClean="0">
                <a:latin typeface="微软雅黑" panose="020B0503020204020204" pitchFamily="34" charset="-122"/>
                <a:ea typeface="微软雅黑" panose="020B0503020204020204" pitchFamily="34" charset="-122"/>
              </a:rPr>
              <a:t>2020</a:t>
            </a:r>
            <a:endParaRPr lang="en-US" dirty="0">
              <a:latin typeface="微软雅黑" panose="020B0503020204020204" pitchFamily="34" charset="-122"/>
              <a:ea typeface="微软雅黑" panose="020B0503020204020204" pitchFamily="34" charset="-122"/>
            </a:endParaRPr>
          </a:p>
        </p:txBody>
      </p:sp>
      <p:sp>
        <p:nvSpPr>
          <p:cNvPr id="22" name="Text Placeholder 59"/>
          <p:cNvSpPr txBox="1"/>
          <p:nvPr/>
        </p:nvSpPr>
        <p:spPr>
          <a:xfrm>
            <a:off x="1915139" y="370797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详</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sz="800" dirty="0">
              <a:solidFill>
                <a:schemeClr val="bg1">
                  <a:lumMod val="50000"/>
                </a:schemeClr>
              </a:solidFill>
              <a:latin typeface="Roboto" pitchFamily="2" charset="0"/>
              <a:ea typeface="Roboto" pitchFamily="2" charset="0"/>
            </a:endParaRPr>
          </a:p>
        </p:txBody>
      </p:sp>
      <p:cxnSp>
        <p:nvCxnSpPr>
          <p:cNvPr id="23" name="Straight Connector 54"/>
          <p:cNvCxnSpPr/>
          <p:nvPr/>
        </p:nvCxnSpPr>
        <p:spPr>
          <a:xfrm>
            <a:off x="1915140"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4" name="Text Placeholder 59"/>
          <p:cNvSpPr txBox="1"/>
          <p:nvPr/>
        </p:nvSpPr>
        <p:spPr>
          <a:xfrm>
            <a:off x="4208666" y="370797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详</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a:solidFill>
                  <a:schemeClr val="tx1">
                    <a:lumMod val="75000"/>
                    <a:lumOff val="25000"/>
                  </a:schemeClr>
                </a:solidFill>
                <a:latin typeface="微软雅黑" panose="020B0503020204020204" pitchFamily="34" charset="-122"/>
                <a:ea typeface="微软雅黑" panose="020B0503020204020204" pitchFamily="34" charset="-122"/>
              </a:rPr>
              <a:t>。</a:t>
            </a:r>
            <a:endParaRPr lang="en-US" sz="1000" dirty="0">
              <a:latin typeface="Roboto" pitchFamily="2" charset="0"/>
              <a:ea typeface="Roboto" pitchFamily="2" charset="0"/>
            </a:endParaRPr>
          </a:p>
        </p:txBody>
      </p:sp>
      <p:cxnSp>
        <p:nvCxnSpPr>
          <p:cNvPr id="25" name="Straight Connector 56"/>
          <p:cNvCxnSpPr/>
          <p:nvPr/>
        </p:nvCxnSpPr>
        <p:spPr>
          <a:xfrm>
            <a:off x="4208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6" name="Text Placeholder 59"/>
          <p:cNvSpPr txBox="1"/>
          <p:nvPr/>
        </p:nvSpPr>
        <p:spPr>
          <a:xfrm>
            <a:off x="6504665" y="370797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详</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sz="800" dirty="0">
              <a:solidFill>
                <a:schemeClr val="bg1">
                  <a:lumMod val="50000"/>
                </a:schemeClr>
              </a:solidFill>
              <a:latin typeface="Roboto" pitchFamily="2" charset="0"/>
              <a:ea typeface="Roboto" pitchFamily="2" charset="0"/>
            </a:endParaRPr>
          </a:p>
        </p:txBody>
      </p:sp>
      <p:cxnSp>
        <p:nvCxnSpPr>
          <p:cNvPr id="27" name="Straight Connector 58"/>
          <p:cNvCxnSpPr/>
          <p:nvPr/>
        </p:nvCxnSpPr>
        <p:spPr>
          <a:xfrm>
            <a:off x="6504666" y="3451814"/>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8" name="Text Placeholder 59"/>
          <p:cNvSpPr txBox="1"/>
          <p:nvPr/>
        </p:nvSpPr>
        <p:spPr>
          <a:xfrm>
            <a:off x="768092" y="127560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改。详写内容</a:t>
            </a:r>
            <a:r>
              <a:rPr lang="en-US" altLang="zh-CN" sz="800" dirty="0" smtClean="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a:t>
            </a:r>
            <a:endParaRPr lang="en-US" sz="800" dirty="0">
              <a:solidFill>
                <a:schemeClr val="bg1">
                  <a:lumMod val="50000"/>
                </a:schemeClr>
              </a:solidFill>
              <a:latin typeface="Roboto" pitchFamily="2" charset="0"/>
              <a:ea typeface="Roboto" pitchFamily="2" charset="0"/>
            </a:endParaRPr>
          </a:p>
        </p:txBody>
      </p:sp>
      <p:sp>
        <p:nvSpPr>
          <p:cNvPr id="29" name="Text Placeholder 59"/>
          <p:cNvSpPr txBox="1"/>
          <p:nvPr/>
        </p:nvSpPr>
        <p:spPr>
          <a:xfrm>
            <a:off x="3061618" y="127560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详</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sz="800" dirty="0">
              <a:solidFill>
                <a:schemeClr val="bg1">
                  <a:lumMod val="50000"/>
                </a:schemeClr>
              </a:solidFill>
              <a:latin typeface="Roboto" pitchFamily="2" charset="0"/>
              <a:ea typeface="Roboto" pitchFamily="2" charset="0"/>
            </a:endParaRPr>
          </a:p>
        </p:txBody>
      </p:sp>
      <p:sp>
        <p:nvSpPr>
          <p:cNvPr id="30" name="Text Placeholder 59"/>
          <p:cNvSpPr txBox="1"/>
          <p:nvPr/>
        </p:nvSpPr>
        <p:spPr>
          <a:xfrm>
            <a:off x="5357618" y="1275607"/>
            <a:ext cx="1919329" cy="936104"/>
          </a:xfrm>
          <a:prstGeom prst="rect">
            <a:avLst/>
          </a:prstGeom>
        </p:spPr>
        <p:txBody>
          <a:bodyPr lIns="91431" tIns="45715" rIns="91431" bIns="45715" anchor="t">
            <a:noAutofit/>
          </a:bodyPr>
          <a:lstStyle>
            <a:lvl1pPr marL="0" indent="0" algn="l" defTabSz="914400" rtl="0" eaLnBrk="1" latinLnBrk="0" hangingPunct="1">
              <a:spcBef>
                <a:spcPct val="20000"/>
              </a:spcBef>
              <a:buFont typeface="Arial" panose="020B0604020202020204" pitchFamily="34" charset="0"/>
              <a:buNone/>
              <a:defRPr sz="1800" b="0" kern="1200">
                <a:solidFill>
                  <a:schemeClr val="tx1"/>
                </a:solidFill>
                <a:latin typeface="Roboto Light" panose="02000000000000000000" pitchFamily="2" charset="0"/>
                <a:ea typeface="Roboto Light" panose="02000000000000000000" pitchFamily="2" charset="0"/>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rPr>
              <a:t>添加标题内容</a:t>
            </a:r>
            <a:endParaRPr lang="zh-CN" altLang="en-US" sz="1200" b="1" dirty="0">
              <a:solidFill>
                <a:schemeClr val="bg1">
                  <a:lumMod val="50000"/>
                </a:schemeClr>
              </a:solidFill>
              <a:latin typeface="微软雅黑" panose="020B0503020204020204" pitchFamily="34" charset="-122"/>
              <a:ea typeface="微软雅黑" panose="020B0503020204020204" pitchFamily="34" charset="-122"/>
              <a:sym typeface="微软雅黑" panose="020B0503020204020204" pitchFamily="34" charset="-122"/>
            </a:endParaRPr>
          </a:p>
          <a:p>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详</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sz="800" dirty="0">
              <a:solidFill>
                <a:schemeClr val="bg1">
                  <a:lumMod val="50000"/>
                </a:schemeClr>
              </a:solidFill>
              <a:latin typeface="Roboto" pitchFamily="2" charset="0"/>
              <a:ea typeface="Roboto" pitchFamily="2" charset="0"/>
            </a:endParaRPr>
          </a:p>
        </p:txBody>
      </p:sp>
      <p:cxnSp>
        <p:nvCxnSpPr>
          <p:cNvPr id="31" name="Straight Connector 62"/>
          <p:cNvCxnSpPr/>
          <p:nvPr/>
        </p:nvCxnSpPr>
        <p:spPr>
          <a:xfrm>
            <a:off x="776001" y="1347615"/>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63"/>
          <p:cNvCxnSpPr/>
          <p:nvPr/>
        </p:nvCxnSpPr>
        <p:spPr>
          <a:xfrm>
            <a:off x="3069201" y="1347615"/>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64"/>
          <p:cNvCxnSpPr/>
          <p:nvPr/>
        </p:nvCxnSpPr>
        <p:spPr>
          <a:xfrm>
            <a:off x="5360925" y="1347615"/>
            <a:ext cx="0" cy="1099251"/>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34" name="图片 33"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300"/>
                                        <p:tgtEl>
                                          <p:spTgt spid="1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wipe(left)">
                                      <p:cBhvr>
                                        <p:cTn id="11" dur="300"/>
                                        <p:tgtEl>
                                          <p:spTgt spid="12"/>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left)">
                                      <p:cBhvr>
                                        <p:cTn id="15" dur="300"/>
                                        <p:tgtEl>
                                          <p:spTgt spid="10"/>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300"/>
                                        <p:tgtEl>
                                          <p:spTgt spid="8"/>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left)">
                                      <p:cBhvr>
                                        <p:cTn id="23" dur="300"/>
                                        <p:tgtEl>
                                          <p:spTgt spid="6"/>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left)">
                                      <p:cBhvr>
                                        <p:cTn id="27" dur="300"/>
                                        <p:tgtEl>
                                          <p:spTgt spid="3"/>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wipe(left)">
                                      <p:cBhvr>
                                        <p:cTn id="31" dur="300"/>
                                        <p:tgtEl>
                                          <p:spTgt spid="15"/>
                                        </p:tgtEl>
                                      </p:cBhvr>
                                    </p:animEffect>
                                  </p:childTnLst>
                                </p:cTn>
                              </p:par>
                            </p:childTnLst>
                          </p:cTn>
                        </p:par>
                        <p:par>
                          <p:cTn id="32" fill="hold">
                            <p:stCondLst>
                              <p:cond delay="3500"/>
                            </p:stCondLst>
                            <p:childTnLst>
                              <p:par>
                                <p:cTn id="33" presetID="22" presetClass="entr" presetSubtype="4"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wipe(down)">
                                      <p:cBhvr>
                                        <p:cTn id="35" dur="500"/>
                                        <p:tgtEl>
                                          <p:spTgt spid="31"/>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wipe(left)">
                                      <p:cBhvr>
                                        <p:cTn id="39" dur="500"/>
                                        <p:tgtEl>
                                          <p:spTgt spid="28"/>
                                        </p:tgtEl>
                                      </p:cBhvr>
                                    </p:animEffect>
                                  </p:childTnLst>
                                </p:cTn>
                              </p:par>
                            </p:childTnLst>
                          </p:cTn>
                        </p:par>
                        <p:par>
                          <p:cTn id="40" fill="hold">
                            <p:stCondLst>
                              <p:cond delay="4500"/>
                            </p:stCondLst>
                            <p:childTnLst>
                              <p:par>
                                <p:cTn id="41" presetID="22" presetClass="entr" presetSubtype="1" fill="hold"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up)">
                                      <p:cBhvr>
                                        <p:cTn id="43" dur="500"/>
                                        <p:tgtEl>
                                          <p:spTgt spid="23"/>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500"/>
                                        <p:tgtEl>
                                          <p:spTgt spid="22"/>
                                        </p:tgtEl>
                                      </p:cBhvr>
                                    </p:animEffect>
                                  </p:childTnLst>
                                </p:cTn>
                              </p:par>
                            </p:childTnLst>
                          </p:cTn>
                        </p:par>
                        <p:par>
                          <p:cTn id="48" fill="hold">
                            <p:stCondLst>
                              <p:cond delay="5500"/>
                            </p:stCondLst>
                            <p:childTnLst>
                              <p:par>
                                <p:cTn id="49" presetID="22" presetClass="entr" presetSubtype="4" fill="hold" nodeType="afterEffect">
                                  <p:stCondLst>
                                    <p:cond delay="0"/>
                                  </p:stCondLst>
                                  <p:childTnLst>
                                    <p:set>
                                      <p:cBhvr>
                                        <p:cTn id="50" dur="1" fill="hold">
                                          <p:stCondLst>
                                            <p:cond delay="0"/>
                                          </p:stCondLst>
                                        </p:cTn>
                                        <p:tgtEl>
                                          <p:spTgt spid="32"/>
                                        </p:tgtEl>
                                        <p:attrNameLst>
                                          <p:attrName>style.visibility</p:attrName>
                                        </p:attrNameLst>
                                      </p:cBhvr>
                                      <p:to>
                                        <p:strVal val="visible"/>
                                      </p:to>
                                    </p:set>
                                    <p:animEffect transition="in" filter="wipe(down)">
                                      <p:cBhvr>
                                        <p:cTn id="51" dur="500"/>
                                        <p:tgtEl>
                                          <p:spTgt spid="32"/>
                                        </p:tgtEl>
                                      </p:cBhvr>
                                    </p:animEffect>
                                  </p:childTnLst>
                                </p:cTn>
                              </p:par>
                            </p:childTnLst>
                          </p:cTn>
                        </p:par>
                        <p:par>
                          <p:cTn id="52" fill="hold">
                            <p:stCondLst>
                              <p:cond delay="6000"/>
                            </p:stCondLst>
                            <p:childTnLst>
                              <p:par>
                                <p:cTn id="53" presetID="22" presetClass="entr" presetSubtype="8"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wipe(left)">
                                      <p:cBhvr>
                                        <p:cTn id="55" dur="500"/>
                                        <p:tgtEl>
                                          <p:spTgt spid="29"/>
                                        </p:tgtEl>
                                      </p:cBhvr>
                                    </p:animEffect>
                                  </p:childTnLst>
                                </p:cTn>
                              </p:par>
                            </p:childTnLst>
                          </p:cTn>
                        </p:par>
                        <p:par>
                          <p:cTn id="56" fill="hold">
                            <p:stCondLst>
                              <p:cond delay="6500"/>
                            </p:stCondLst>
                            <p:childTnLst>
                              <p:par>
                                <p:cTn id="57" presetID="22" presetClass="entr" presetSubtype="1" fill="hold" nodeType="after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wipe(up)">
                                      <p:cBhvr>
                                        <p:cTn id="59" dur="500"/>
                                        <p:tgtEl>
                                          <p:spTgt spid="25"/>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wipe(left)">
                                      <p:cBhvr>
                                        <p:cTn id="63" dur="500"/>
                                        <p:tgtEl>
                                          <p:spTgt spid="24"/>
                                        </p:tgtEl>
                                      </p:cBhvr>
                                    </p:animEffect>
                                  </p:childTnLst>
                                </p:cTn>
                              </p:par>
                            </p:childTnLst>
                          </p:cTn>
                        </p:par>
                        <p:par>
                          <p:cTn id="64" fill="hold">
                            <p:stCondLst>
                              <p:cond delay="7500"/>
                            </p:stCondLst>
                            <p:childTnLst>
                              <p:par>
                                <p:cTn id="65" presetID="22" presetClass="entr" presetSubtype="4" fill="hold" nodeType="afterEffect">
                                  <p:stCondLst>
                                    <p:cond delay="0"/>
                                  </p:stCondLst>
                                  <p:childTnLst>
                                    <p:set>
                                      <p:cBhvr>
                                        <p:cTn id="66" dur="1" fill="hold">
                                          <p:stCondLst>
                                            <p:cond delay="0"/>
                                          </p:stCondLst>
                                        </p:cTn>
                                        <p:tgtEl>
                                          <p:spTgt spid="33"/>
                                        </p:tgtEl>
                                        <p:attrNameLst>
                                          <p:attrName>style.visibility</p:attrName>
                                        </p:attrNameLst>
                                      </p:cBhvr>
                                      <p:to>
                                        <p:strVal val="visible"/>
                                      </p:to>
                                    </p:set>
                                    <p:animEffect transition="in" filter="wipe(down)">
                                      <p:cBhvr>
                                        <p:cTn id="67" dur="500"/>
                                        <p:tgtEl>
                                          <p:spTgt spid="33"/>
                                        </p:tgtEl>
                                      </p:cBhvr>
                                    </p:animEffect>
                                  </p:childTnLst>
                                </p:cTn>
                              </p:par>
                            </p:childTnLst>
                          </p:cTn>
                        </p:par>
                        <p:par>
                          <p:cTn id="68" fill="hold">
                            <p:stCondLst>
                              <p:cond delay="8000"/>
                            </p:stCondLst>
                            <p:childTnLst>
                              <p:par>
                                <p:cTn id="69" presetID="22" presetClass="entr" presetSubtype="8" fill="hold" grpId="0" nodeType="afterEffect">
                                  <p:stCondLst>
                                    <p:cond delay="0"/>
                                  </p:stCondLst>
                                  <p:childTnLst>
                                    <p:set>
                                      <p:cBhvr>
                                        <p:cTn id="70" dur="1" fill="hold">
                                          <p:stCondLst>
                                            <p:cond delay="0"/>
                                          </p:stCondLst>
                                        </p:cTn>
                                        <p:tgtEl>
                                          <p:spTgt spid="30"/>
                                        </p:tgtEl>
                                        <p:attrNameLst>
                                          <p:attrName>style.visibility</p:attrName>
                                        </p:attrNameLst>
                                      </p:cBhvr>
                                      <p:to>
                                        <p:strVal val="visible"/>
                                      </p:to>
                                    </p:set>
                                    <p:animEffect transition="in" filter="wipe(left)">
                                      <p:cBhvr>
                                        <p:cTn id="71" dur="500"/>
                                        <p:tgtEl>
                                          <p:spTgt spid="30"/>
                                        </p:tgtEl>
                                      </p:cBhvr>
                                    </p:animEffect>
                                  </p:childTnLst>
                                </p:cTn>
                              </p:par>
                            </p:childTnLst>
                          </p:cTn>
                        </p:par>
                        <p:par>
                          <p:cTn id="72" fill="hold">
                            <p:stCondLst>
                              <p:cond delay="8500"/>
                            </p:stCondLst>
                            <p:childTnLst>
                              <p:par>
                                <p:cTn id="73" presetID="22" presetClass="entr" presetSubtype="1" fill="hold" nodeType="afterEffect">
                                  <p:stCondLst>
                                    <p:cond delay="0"/>
                                  </p:stCondLst>
                                  <p:childTnLst>
                                    <p:set>
                                      <p:cBhvr>
                                        <p:cTn id="74" dur="1" fill="hold">
                                          <p:stCondLst>
                                            <p:cond delay="0"/>
                                          </p:stCondLst>
                                        </p:cTn>
                                        <p:tgtEl>
                                          <p:spTgt spid="27"/>
                                        </p:tgtEl>
                                        <p:attrNameLst>
                                          <p:attrName>style.visibility</p:attrName>
                                        </p:attrNameLst>
                                      </p:cBhvr>
                                      <p:to>
                                        <p:strVal val="visible"/>
                                      </p:to>
                                    </p:set>
                                    <p:animEffect transition="in" filter="wipe(up)">
                                      <p:cBhvr>
                                        <p:cTn id="75" dur="500"/>
                                        <p:tgtEl>
                                          <p:spTgt spid="27"/>
                                        </p:tgtEl>
                                      </p:cBhvr>
                                    </p:animEffect>
                                  </p:childTnLst>
                                </p:cTn>
                              </p:par>
                            </p:childTnLst>
                          </p:cTn>
                        </p:par>
                        <p:par>
                          <p:cTn id="76" fill="hold">
                            <p:stCondLst>
                              <p:cond delay="9000"/>
                            </p:stCondLst>
                            <p:childTnLst>
                              <p:par>
                                <p:cTn id="77" presetID="22" presetClass="entr" presetSubtype="8" fill="hold" grpId="0" nodeType="after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wipe(left)">
                                      <p:cBhvr>
                                        <p:cTn id="7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6" grpId="0" bldLvl="0" animBg="1"/>
      <p:bldP spid="8" grpId="0" bldLvl="0" animBg="1"/>
      <p:bldP spid="10" grpId="0" bldLvl="0" animBg="1"/>
      <p:bldP spid="12" grpId="0" bldLvl="0" animBg="1"/>
      <p:bldP spid="14" grpId="0" bldLvl="0" animBg="1"/>
      <p:bldP spid="15" grpId="0" bldLvl="0" animBg="1"/>
      <p:bldP spid="22" grpId="0"/>
      <p:bldP spid="24" grpId="0"/>
      <p:bldP spid="26" grpId="0"/>
      <p:bldP spid="28" grpId="0"/>
      <p:bldP spid="29"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Shape 1723"/>
          <p:cNvSpPr/>
          <p:nvPr/>
        </p:nvSpPr>
        <p:spPr>
          <a:xfrm rot="18900000">
            <a:off x="4034155" y="2211705"/>
            <a:ext cx="1061085" cy="1061085"/>
          </a:xfrm>
          <a:prstGeom prst="roundRect">
            <a:avLst>
              <a:gd name="adj" fmla="val 15000"/>
            </a:avLst>
          </a:prstGeom>
          <a:solidFill>
            <a:schemeClr val="bg1">
              <a:lumMod val="75000"/>
            </a:schemeClr>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4" name="Shape 1726"/>
          <p:cNvSpPr/>
          <p:nvPr/>
        </p:nvSpPr>
        <p:spPr>
          <a:xfrm rot="18900000">
            <a:off x="4034155" y="2365375"/>
            <a:ext cx="1061085" cy="1061085"/>
          </a:xfrm>
          <a:prstGeom prst="roundRect">
            <a:avLst>
              <a:gd name="adj" fmla="val 15000"/>
            </a:avLst>
          </a:prstGeom>
          <a:solidFill>
            <a:srgbClr val="2B378B"/>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Shape 1722"/>
          <p:cNvSpPr/>
          <p:nvPr/>
        </p:nvSpPr>
        <p:spPr>
          <a:xfrm rot="8100000">
            <a:off x="2672715" y="2521585"/>
            <a:ext cx="1061085" cy="1061085"/>
          </a:xfrm>
          <a:prstGeom prst="roundRect">
            <a:avLst>
              <a:gd name="adj" fmla="val 15000"/>
            </a:avLst>
          </a:prstGeom>
          <a:solidFill>
            <a:schemeClr val="bg1">
              <a:lumMod val="75000"/>
            </a:schemeClr>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7" name="Shape 1729"/>
          <p:cNvSpPr/>
          <p:nvPr/>
        </p:nvSpPr>
        <p:spPr>
          <a:xfrm rot="8100000">
            <a:off x="2672715" y="2367915"/>
            <a:ext cx="1061085" cy="1061085"/>
          </a:xfrm>
          <a:prstGeom prst="roundRect">
            <a:avLst>
              <a:gd name="adj" fmla="val 15000"/>
            </a:avLst>
          </a:prstGeom>
          <a:solidFill>
            <a:srgbClr val="056E40"/>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9" name="Shape 1721"/>
          <p:cNvSpPr/>
          <p:nvPr/>
        </p:nvSpPr>
        <p:spPr>
          <a:xfrm rot="18900000">
            <a:off x="1307465" y="2211705"/>
            <a:ext cx="1061085" cy="1061085"/>
          </a:xfrm>
          <a:prstGeom prst="roundRect">
            <a:avLst>
              <a:gd name="adj" fmla="val 15000"/>
            </a:avLst>
          </a:prstGeom>
          <a:solidFill>
            <a:schemeClr val="bg1">
              <a:lumMod val="75000"/>
            </a:schemeClr>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0" name="Shape 1732"/>
          <p:cNvSpPr/>
          <p:nvPr/>
        </p:nvSpPr>
        <p:spPr>
          <a:xfrm rot="18900000">
            <a:off x="1307465" y="2365375"/>
            <a:ext cx="1061085" cy="1061085"/>
          </a:xfrm>
          <a:prstGeom prst="roundRect">
            <a:avLst>
              <a:gd name="adj" fmla="val 15000"/>
            </a:avLst>
          </a:prstGeom>
          <a:solidFill>
            <a:srgbClr val="2B378B"/>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2" name="Shape 1724"/>
          <p:cNvSpPr/>
          <p:nvPr/>
        </p:nvSpPr>
        <p:spPr>
          <a:xfrm rot="8100000">
            <a:off x="5400040" y="2521585"/>
            <a:ext cx="1061085" cy="1061085"/>
          </a:xfrm>
          <a:prstGeom prst="roundRect">
            <a:avLst>
              <a:gd name="adj" fmla="val 15000"/>
            </a:avLst>
          </a:prstGeom>
          <a:solidFill>
            <a:schemeClr val="bg1">
              <a:lumMod val="75000"/>
            </a:schemeClr>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3" name="Shape 1735"/>
          <p:cNvSpPr/>
          <p:nvPr/>
        </p:nvSpPr>
        <p:spPr>
          <a:xfrm rot="8100000">
            <a:off x="5400040" y="2367915"/>
            <a:ext cx="1061085" cy="1061085"/>
          </a:xfrm>
          <a:prstGeom prst="roundRect">
            <a:avLst>
              <a:gd name="adj" fmla="val 15000"/>
            </a:avLst>
          </a:prstGeom>
          <a:solidFill>
            <a:srgbClr val="056E40"/>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5" name="Shape 1725"/>
          <p:cNvSpPr/>
          <p:nvPr/>
        </p:nvSpPr>
        <p:spPr>
          <a:xfrm rot="18900000">
            <a:off x="6761480" y="2211705"/>
            <a:ext cx="1061085" cy="1061085"/>
          </a:xfrm>
          <a:prstGeom prst="roundRect">
            <a:avLst>
              <a:gd name="adj" fmla="val 15000"/>
            </a:avLst>
          </a:prstGeom>
          <a:solidFill>
            <a:schemeClr val="bg1">
              <a:lumMod val="75000"/>
            </a:schemeClr>
          </a:solidFill>
          <a:ln w="12700">
            <a:miter lim="400000"/>
          </a:ln>
        </p:spPr>
        <p:txBody>
          <a:bodyPr lIns="50800" tIns="50800" rIns="50800" bIns="50800" anchor="ct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6" name="Shape 1738"/>
          <p:cNvSpPr/>
          <p:nvPr/>
        </p:nvSpPr>
        <p:spPr>
          <a:xfrm rot="18900000">
            <a:off x="6761480" y="2365375"/>
            <a:ext cx="1061085" cy="1061085"/>
          </a:xfrm>
          <a:prstGeom prst="roundRect">
            <a:avLst>
              <a:gd name="adj" fmla="val 15000"/>
            </a:avLst>
          </a:prstGeom>
          <a:solidFill>
            <a:srgbClr val="2B378B"/>
          </a:solidFill>
          <a:ln w="12700" cap="flat">
            <a:noFill/>
            <a:miter lim="400000"/>
          </a:ln>
          <a:effectLst/>
        </p:spPr>
        <p:txBody>
          <a:bodyPr wrap="square" lIns="50800" tIns="50800" rIns="50800" bIns="50800" numCol="1" anchor="ctr">
            <a:noAutofit/>
          </a:bodyPr>
          <a:lstStyle/>
          <a:p>
            <a:pPr>
              <a:spcBef>
                <a:spcPts val="3375"/>
              </a:spcBef>
              <a:defRPr sz="2500">
                <a:latin typeface="Aller Light"/>
                <a:ea typeface="Aller Light"/>
                <a:cs typeface="Aller Light"/>
                <a:sym typeface="Aller Light"/>
              </a:defRPr>
            </a:pPr>
            <a:endParaRPr dirty="0">
              <a:latin typeface="微软雅黑" panose="020B0503020204020204" pitchFamily="34" charset="-122"/>
              <a:ea typeface="微软雅黑" panose="020B0503020204020204" pitchFamily="34" charset="-122"/>
              <a:cs typeface="Arial" panose="020B0604020202020204" pitchFamily="34" charset="0"/>
            </a:endParaRPr>
          </a:p>
        </p:txBody>
      </p:sp>
      <p:sp>
        <p:nvSpPr>
          <p:cNvPr id="17" name="Text Placeholder 4"/>
          <p:cNvSpPr txBox="1"/>
          <p:nvPr/>
        </p:nvSpPr>
        <p:spPr>
          <a:xfrm>
            <a:off x="1383750" y="2795250"/>
            <a:ext cx="908114" cy="200824"/>
          </a:xfrm>
          <a:prstGeom prst="rect">
            <a:avLst/>
          </a:prstGeom>
        </p:spPr>
        <p:txBody>
          <a:bodyPr lIns="91431" tIns="45715" rIns="91431" bIns="45715"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bg1"/>
                </a:solidFill>
                <a:latin typeface="微软雅黑" panose="020B0503020204020204" pitchFamily="34" charset="-122"/>
                <a:ea typeface="微软雅黑" panose="020B0503020204020204" pitchFamily="34" charset="-122"/>
              </a:rPr>
              <a:t>点击输入标题内容</a:t>
            </a:r>
            <a:endParaRPr lang="en-GB" altLang="zh-CN" sz="1200" b="1" dirty="0">
              <a:solidFill>
                <a:schemeClr val="bg1"/>
              </a:solidFill>
              <a:latin typeface="微软雅黑" panose="020B0503020204020204" pitchFamily="34" charset="-122"/>
              <a:ea typeface="微软雅黑" panose="020B0503020204020204" pitchFamily="34" charset="-122"/>
            </a:endParaRPr>
          </a:p>
        </p:txBody>
      </p:sp>
      <p:sp>
        <p:nvSpPr>
          <p:cNvPr id="18" name="Text Placeholder 4"/>
          <p:cNvSpPr txBox="1"/>
          <p:nvPr/>
        </p:nvSpPr>
        <p:spPr>
          <a:xfrm>
            <a:off x="2747274" y="2795250"/>
            <a:ext cx="908114" cy="200824"/>
          </a:xfrm>
          <a:prstGeom prst="rect">
            <a:avLst/>
          </a:prstGeom>
        </p:spPr>
        <p:txBody>
          <a:bodyPr lIns="91431" tIns="45715" rIns="91431" bIns="45715"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bg1"/>
                </a:solidFill>
                <a:latin typeface="微软雅黑" panose="020B0503020204020204" pitchFamily="34" charset="-122"/>
                <a:ea typeface="微软雅黑" panose="020B0503020204020204" pitchFamily="34" charset="-122"/>
              </a:rPr>
              <a:t>点击输入标题内容</a:t>
            </a:r>
            <a:endParaRPr lang="en-GB" altLang="zh-CN" sz="1200" b="1" dirty="0">
              <a:solidFill>
                <a:schemeClr val="bg1"/>
              </a:solidFill>
              <a:latin typeface="微软雅黑" panose="020B0503020204020204" pitchFamily="34" charset="-122"/>
              <a:ea typeface="微软雅黑" panose="020B0503020204020204" pitchFamily="34" charset="-122"/>
            </a:endParaRPr>
          </a:p>
        </p:txBody>
      </p:sp>
      <p:sp>
        <p:nvSpPr>
          <p:cNvPr id="19" name="Text Placeholder 4"/>
          <p:cNvSpPr txBox="1"/>
          <p:nvPr/>
        </p:nvSpPr>
        <p:spPr>
          <a:xfrm>
            <a:off x="4110265" y="2795250"/>
            <a:ext cx="908114" cy="200824"/>
          </a:xfrm>
          <a:prstGeom prst="rect">
            <a:avLst/>
          </a:prstGeom>
        </p:spPr>
        <p:txBody>
          <a:bodyPr lIns="91431" tIns="45715" rIns="91431" bIns="45715"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bg1"/>
                </a:solidFill>
                <a:latin typeface="微软雅黑" panose="020B0503020204020204" pitchFamily="34" charset="-122"/>
                <a:ea typeface="微软雅黑" panose="020B0503020204020204" pitchFamily="34" charset="-122"/>
              </a:rPr>
              <a:t>点击输入标题内容</a:t>
            </a:r>
            <a:endParaRPr lang="en-GB" altLang="zh-CN" sz="1200" b="1" dirty="0">
              <a:solidFill>
                <a:schemeClr val="bg1"/>
              </a:solidFill>
              <a:latin typeface="微软雅黑" panose="020B0503020204020204" pitchFamily="34" charset="-122"/>
              <a:ea typeface="微软雅黑" panose="020B0503020204020204" pitchFamily="34" charset="-122"/>
            </a:endParaRPr>
          </a:p>
        </p:txBody>
      </p:sp>
      <p:sp>
        <p:nvSpPr>
          <p:cNvPr id="20" name="Text Placeholder 4"/>
          <p:cNvSpPr txBox="1"/>
          <p:nvPr/>
        </p:nvSpPr>
        <p:spPr>
          <a:xfrm>
            <a:off x="5473789" y="2795250"/>
            <a:ext cx="908114" cy="200824"/>
          </a:xfrm>
          <a:prstGeom prst="rect">
            <a:avLst/>
          </a:prstGeom>
        </p:spPr>
        <p:txBody>
          <a:bodyPr lIns="91431" tIns="45715" rIns="91431" bIns="45715"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bg1"/>
                </a:solidFill>
                <a:latin typeface="微软雅黑" panose="020B0503020204020204" pitchFamily="34" charset="-122"/>
                <a:ea typeface="微软雅黑" panose="020B0503020204020204" pitchFamily="34" charset="-122"/>
              </a:rPr>
              <a:t>点击输入标题内容</a:t>
            </a:r>
            <a:endParaRPr lang="en-GB" altLang="zh-CN" sz="1200" b="1" dirty="0">
              <a:solidFill>
                <a:schemeClr val="bg1"/>
              </a:solidFill>
              <a:latin typeface="微软雅黑" panose="020B0503020204020204" pitchFamily="34" charset="-122"/>
              <a:ea typeface="微软雅黑" panose="020B0503020204020204" pitchFamily="34" charset="-122"/>
            </a:endParaRPr>
          </a:p>
        </p:txBody>
      </p:sp>
      <p:sp>
        <p:nvSpPr>
          <p:cNvPr id="21" name="Text Placeholder 4"/>
          <p:cNvSpPr txBox="1"/>
          <p:nvPr/>
        </p:nvSpPr>
        <p:spPr>
          <a:xfrm>
            <a:off x="6837850" y="2795250"/>
            <a:ext cx="908114" cy="200824"/>
          </a:xfrm>
          <a:prstGeom prst="rect">
            <a:avLst/>
          </a:prstGeom>
        </p:spPr>
        <p:txBody>
          <a:bodyPr lIns="91431" tIns="45715" rIns="91431" bIns="45715"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zh-CN" altLang="en-US" sz="1200" b="1" dirty="0">
                <a:solidFill>
                  <a:schemeClr val="bg1"/>
                </a:solidFill>
                <a:latin typeface="微软雅黑" panose="020B0503020204020204" pitchFamily="34" charset="-122"/>
                <a:ea typeface="微软雅黑" panose="020B0503020204020204" pitchFamily="34" charset="-122"/>
              </a:rPr>
              <a:t>点击输入标题内容</a:t>
            </a:r>
            <a:endParaRPr lang="en-GB" altLang="zh-CN" sz="1200" b="1" dirty="0">
              <a:solidFill>
                <a:schemeClr val="bg1"/>
              </a:solidFill>
              <a:latin typeface="微软雅黑" panose="020B0503020204020204" pitchFamily="34" charset="-122"/>
              <a:ea typeface="微软雅黑" panose="020B0503020204020204" pitchFamily="34" charset="-122"/>
            </a:endParaRPr>
          </a:p>
        </p:txBody>
      </p:sp>
      <p:sp>
        <p:nvSpPr>
          <p:cNvPr id="22" name="TextBox 21"/>
          <p:cNvSpPr txBox="1"/>
          <p:nvPr/>
        </p:nvSpPr>
        <p:spPr>
          <a:xfrm>
            <a:off x="971600" y="1310447"/>
            <a:ext cx="1746277" cy="479983"/>
          </a:xfrm>
          <a:prstGeom prst="rect">
            <a:avLst/>
          </a:prstGeom>
          <a:noFill/>
        </p:spPr>
        <p:txBody>
          <a:bodyPr wrap="square" lIns="0" tIns="0" rIns="0" bIns="0" rtlCol="0">
            <a:spAutoFit/>
          </a:bodyPr>
          <a:lstStyle/>
          <a:p>
            <a:pPr algn="just">
              <a:lnSpc>
                <a:spcPct val="12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详写内容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a:t>
            </a:r>
            <a:endParaRPr lang="en-US" altLang="zh-CN" sz="10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3" name="TextBox 22"/>
          <p:cNvSpPr txBox="1"/>
          <p:nvPr/>
        </p:nvSpPr>
        <p:spPr>
          <a:xfrm>
            <a:off x="2339753" y="3836415"/>
            <a:ext cx="1746277" cy="443198"/>
          </a:xfrm>
          <a:prstGeom prst="rect">
            <a:avLst/>
          </a:prstGeom>
          <a:noFill/>
        </p:spPr>
        <p:txBody>
          <a:bodyPr wrap="square" lIns="0" tIns="0" rIns="0" bIns="0" rtlCol="0">
            <a:spAutoFit/>
          </a:bodyPr>
          <a:lstStyle/>
          <a:p>
            <a:pPr algn="just">
              <a:lnSpc>
                <a:spcPct val="12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详写内容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4" name="TextBox 23"/>
          <p:cNvSpPr txBox="1"/>
          <p:nvPr/>
        </p:nvSpPr>
        <p:spPr>
          <a:xfrm>
            <a:off x="3702066" y="1310447"/>
            <a:ext cx="1746277" cy="479983"/>
          </a:xfrm>
          <a:prstGeom prst="rect">
            <a:avLst/>
          </a:prstGeom>
          <a:noFill/>
        </p:spPr>
        <p:txBody>
          <a:bodyPr wrap="square" lIns="0" tIns="0" rIns="0" bIns="0" rtlCol="0">
            <a:spAutoFit/>
          </a:bodyPr>
          <a:lstStyle/>
          <a:p>
            <a:pPr algn="just">
              <a:lnSpc>
                <a:spcPct val="12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详写内容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a:t>
            </a:r>
            <a:endParaRPr lang="en-US" altLang="zh-CN" sz="10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25" name="TextBox 24"/>
          <p:cNvSpPr txBox="1"/>
          <p:nvPr/>
        </p:nvSpPr>
        <p:spPr>
          <a:xfrm>
            <a:off x="5065405" y="3836415"/>
            <a:ext cx="1746277" cy="664797"/>
          </a:xfrm>
          <a:prstGeom prst="rect">
            <a:avLst/>
          </a:prstGeom>
          <a:noFill/>
        </p:spPr>
        <p:txBody>
          <a:bodyPr wrap="square" lIns="0" tIns="0" rIns="0" bIns="0" rtlCol="0">
            <a:spAutoFit/>
          </a:bodyPr>
          <a:lstStyle/>
          <a:p>
            <a:pPr algn="just">
              <a:lnSpc>
                <a:spcPct val="120000"/>
              </a:lnSpc>
            </a:pPr>
            <a:r>
              <a:rPr lang="zh-CN" altLang="en-US" sz="900" dirty="0">
                <a:solidFill>
                  <a:schemeClr val="bg1">
                    <a:lumMod val="50000"/>
                  </a:schemeClr>
                </a:solidFill>
                <a:latin typeface="微软雅黑" panose="020B0503020204020204" pitchFamily="34" charset="-122"/>
                <a:ea typeface="微软雅黑" panose="020B0503020204020204" pitchFamily="34" charset="-122"/>
              </a:rPr>
              <a:t>详写内容</a:t>
            </a:r>
            <a:r>
              <a:rPr lang="en-US" altLang="zh-CN" sz="900" dirty="0">
                <a:solidFill>
                  <a:schemeClr val="bg1">
                    <a:lumMod val="50000"/>
                  </a:schemeClr>
                </a:solidFill>
                <a:latin typeface="微软雅黑" panose="020B0503020204020204" pitchFamily="34" charset="-122"/>
                <a:ea typeface="微软雅黑" panose="020B0503020204020204" pitchFamily="34" charset="-122"/>
              </a:rPr>
              <a:t>……</a:t>
            </a:r>
            <a:r>
              <a:rPr lang="zh-CN" altLang="en-US" sz="9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endParaRPr lang="en-US" altLang="zh-CN" sz="9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6" name="TextBox 25"/>
          <p:cNvSpPr txBox="1"/>
          <p:nvPr/>
        </p:nvSpPr>
        <p:spPr>
          <a:xfrm>
            <a:off x="6414568" y="1310447"/>
            <a:ext cx="1746277" cy="479983"/>
          </a:xfrm>
          <a:prstGeom prst="rect">
            <a:avLst/>
          </a:prstGeom>
          <a:noFill/>
        </p:spPr>
        <p:txBody>
          <a:bodyPr wrap="square" lIns="0" tIns="0" rIns="0" bIns="0" rtlCol="0">
            <a:spAutoFit/>
          </a:bodyPr>
          <a:lstStyle/>
          <a:p>
            <a:pPr algn="just">
              <a:lnSpc>
                <a:spcPct val="12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详写内容</a:t>
            </a:r>
            <a:r>
              <a:rPr lang="en-US" altLang="zh-CN" sz="800" dirty="0">
                <a:solidFill>
                  <a:schemeClr val="bg1">
                    <a:lumMod val="50000"/>
                  </a:schemeClr>
                </a:solidFill>
                <a:latin typeface="微软雅黑" panose="020B0503020204020204" pitchFamily="34" charset="-122"/>
                <a:ea typeface="微软雅黑" panose="020B0503020204020204" pitchFamily="34" charset="-122"/>
              </a:rPr>
              <a:t>……</a:t>
            </a:r>
            <a:r>
              <a:rPr lang="zh-CN" altLang="en-US" sz="800" dirty="0">
                <a:solidFill>
                  <a:schemeClr val="bg1">
                    <a:lumMod val="50000"/>
                  </a:schemeClr>
                </a:solidFill>
                <a:latin typeface="微软雅黑" panose="020B0503020204020204" pitchFamily="34" charset="-122"/>
                <a:ea typeface="微软雅黑" panose="020B0503020204020204" pitchFamily="34" charset="-122"/>
              </a:rPr>
              <a:t>点击输入本栏的具体文字，简明扼要的说明分项内容，此为概念图解，请根据您的具体内容酌情修改</a:t>
            </a:r>
            <a:r>
              <a:rPr lang="zh-CN" altLang="en-US" sz="1000" dirty="0">
                <a:solidFill>
                  <a:schemeClr val="tx1">
                    <a:lumMod val="85000"/>
                    <a:lumOff val="15000"/>
                  </a:schemeClr>
                </a:solidFill>
                <a:latin typeface="微软雅黑" panose="020B0503020204020204" pitchFamily="34" charset="-122"/>
                <a:ea typeface="微软雅黑" panose="020B0503020204020204" pitchFamily="34" charset="-122"/>
              </a:rPr>
              <a:t>。</a:t>
            </a:r>
            <a:endParaRPr lang="en-US" altLang="zh-CN" sz="1000" dirty="0">
              <a:solidFill>
                <a:schemeClr val="tx1">
                  <a:lumMod val="85000"/>
                  <a:lumOff val="15000"/>
                </a:schemeClr>
              </a:solidFill>
              <a:latin typeface="微软雅黑" panose="020B0503020204020204" pitchFamily="34" charset="-122"/>
              <a:ea typeface="微软雅黑" panose="020B0503020204020204" pitchFamily="34" charset="-122"/>
            </a:endParaRPr>
          </a:p>
        </p:txBody>
      </p:sp>
      <p:pic>
        <p:nvPicPr>
          <p:cNvPr id="5" name="图片 4"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fade">
                                      <p:cBhvr>
                                        <p:cTn id="7" dur="500"/>
                                        <p:tgtEl>
                                          <p:spTgt spid="17">
                                            <p:txEl>
                                              <p:pRg st="0" end="0"/>
                                            </p:txEl>
                                          </p:spTgt>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strips(downRight)">
                                      <p:cBhvr>
                                        <p:cTn id="11" dur="500"/>
                                        <p:tgtEl>
                                          <p:spTgt spid="22"/>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8">
                                            <p:txEl>
                                              <p:pRg st="0" end="0"/>
                                            </p:txEl>
                                          </p:spTgt>
                                        </p:tgtEl>
                                        <p:attrNameLst>
                                          <p:attrName>style.visibility</p:attrName>
                                        </p:attrNameLst>
                                      </p:cBhvr>
                                      <p:to>
                                        <p:strVal val="visible"/>
                                      </p:to>
                                    </p:set>
                                    <p:animEffect transition="in" filter="fade">
                                      <p:cBhvr>
                                        <p:cTn id="14" dur="500"/>
                                        <p:tgtEl>
                                          <p:spTgt spid="18">
                                            <p:txEl>
                                              <p:pRg st="0" end="0"/>
                                            </p:txEl>
                                          </p:spTgt>
                                        </p:tgtEl>
                                      </p:cBhvr>
                                    </p:animEffect>
                                  </p:childTnLst>
                                </p:cTn>
                              </p:par>
                            </p:childTnLst>
                          </p:cTn>
                        </p:par>
                        <p:par>
                          <p:cTn id="15" fill="hold">
                            <p:stCondLst>
                              <p:cond delay="1000"/>
                            </p:stCondLst>
                            <p:childTnLst>
                              <p:par>
                                <p:cTn id="16" presetID="18" presetClass="entr" presetSubtype="6" fill="hold" grpId="0" nodeType="after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strips(downRight)">
                                      <p:cBhvr>
                                        <p:cTn id="18" dur="500"/>
                                        <p:tgtEl>
                                          <p:spTgt spid="2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9">
                                            <p:txEl>
                                              <p:pRg st="0" end="0"/>
                                            </p:txEl>
                                          </p:spTgt>
                                        </p:tgtEl>
                                        <p:attrNameLst>
                                          <p:attrName>style.visibility</p:attrName>
                                        </p:attrNameLst>
                                      </p:cBhvr>
                                      <p:to>
                                        <p:strVal val="visible"/>
                                      </p:to>
                                    </p:set>
                                    <p:animEffect transition="in" filter="fade">
                                      <p:cBhvr>
                                        <p:cTn id="21" dur="500"/>
                                        <p:tgtEl>
                                          <p:spTgt spid="19">
                                            <p:txEl>
                                              <p:pRg st="0" end="0"/>
                                            </p:txEl>
                                          </p:spTgt>
                                        </p:tgtEl>
                                      </p:cBhvr>
                                    </p:animEffect>
                                  </p:childTnLst>
                                </p:cTn>
                              </p:par>
                            </p:childTnLst>
                          </p:cTn>
                        </p:par>
                        <p:par>
                          <p:cTn id="22" fill="hold">
                            <p:stCondLst>
                              <p:cond delay="1500"/>
                            </p:stCondLst>
                            <p:childTnLst>
                              <p:par>
                                <p:cTn id="23" presetID="18" presetClass="entr" presetSubtype="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Effect transition="in" filter="strips(downRight)">
                                      <p:cBhvr>
                                        <p:cTn id="25" dur="500"/>
                                        <p:tgtEl>
                                          <p:spTgt spid="24"/>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0">
                                            <p:txEl>
                                              <p:pRg st="0" end="0"/>
                                            </p:txEl>
                                          </p:spTgt>
                                        </p:tgtEl>
                                        <p:attrNameLst>
                                          <p:attrName>style.visibility</p:attrName>
                                        </p:attrNameLst>
                                      </p:cBhvr>
                                      <p:to>
                                        <p:strVal val="visible"/>
                                      </p:to>
                                    </p:set>
                                    <p:animEffect transition="in" filter="fade">
                                      <p:cBhvr>
                                        <p:cTn id="28" dur="500"/>
                                        <p:tgtEl>
                                          <p:spTgt spid="20">
                                            <p:txEl>
                                              <p:pRg st="0" end="0"/>
                                            </p:txEl>
                                          </p:spTgt>
                                        </p:tgtEl>
                                      </p:cBhvr>
                                    </p:animEffect>
                                  </p:childTnLst>
                                </p:cTn>
                              </p:par>
                            </p:childTnLst>
                          </p:cTn>
                        </p:par>
                        <p:par>
                          <p:cTn id="29" fill="hold">
                            <p:stCondLst>
                              <p:cond delay="2000"/>
                            </p:stCondLst>
                            <p:childTnLst>
                              <p:par>
                                <p:cTn id="30" presetID="18" presetClass="entr" presetSubtype="6"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strips(downRight)">
                                      <p:cBhvr>
                                        <p:cTn id="32" dur="500"/>
                                        <p:tgtEl>
                                          <p:spTgt spid="25"/>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21">
                                            <p:txEl>
                                              <p:pRg st="0" end="0"/>
                                            </p:txEl>
                                          </p:spTgt>
                                        </p:tgtEl>
                                        <p:attrNameLst>
                                          <p:attrName>style.visibility</p:attrName>
                                        </p:attrNameLst>
                                      </p:cBhvr>
                                      <p:to>
                                        <p:strVal val="visible"/>
                                      </p:to>
                                    </p:set>
                                    <p:animEffect transition="in" filter="fade">
                                      <p:cBhvr>
                                        <p:cTn id="35" dur="500"/>
                                        <p:tgtEl>
                                          <p:spTgt spid="21">
                                            <p:txEl>
                                              <p:pRg st="0" end="0"/>
                                            </p:txEl>
                                          </p:spTgt>
                                        </p:tgtEl>
                                      </p:cBhvr>
                                    </p:animEffect>
                                  </p:childTnLst>
                                </p:cTn>
                              </p:par>
                            </p:childTnLst>
                          </p:cTn>
                        </p:par>
                        <p:par>
                          <p:cTn id="36" fill="hold">
                            <p:stCondLst>
                              <p:cond delay="2500"/>
                            </p:stCondLst>
                            <p:childTnLst>
                              <p:par>
                                <p:cTn id="37" presetID="18" presetClass="entr" presetSubtype="6"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strips(downRight)">
                                      <p:cBhvr>
                                        <p:cTn id="3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P spid="18" grpId="0" build="p"/>
      <p:bldP spid="19" grpId="0" build="p"/>
      <p:bldP spid="20" grpId="0" build="p"/>
      <p:bldP spid="21" grpId="0" build="p"/>
      <p:bldP spid="22" grpId="0"/>
      <p:bldP spid="23" grpId="0"/>
      <p:bldP spid="24" grpId="0"/>
      <p:bldP spid="25" grpId="0"/>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6" name="TextBox 48"/>
          <p:cNvSpPr txBox="1"/>
          <p:nvPr/>
        </p:nvSpPr>
        <p:spPr>
          <a:xfrm>
            <a:off x="3622249" y="2096670"/>
            <a:ext cx="2816312" cy="492443"/>
          </a:xfrm>
          <a:prstGeom prst="rect">
            <a:avLst/>
          </a:prstGeom>
          <a:noFill/>
        </p:spPr>
        <p:txBody>
          <a:bodyPr wrap="square" lIns="0" tIns="0" rIns="0" bIns="0" rtlCol="0">
            <a:spAutoFit/>
          </a:bodyPr>
          <a:lstStyle/>
          <a:p>
            <a:r>
              <a:rPr lang="zh-CN" altLang="en-US" sz="3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rPr>
              <a:t>产品运营</a:t>
            </a:r>
            <a:endParaRPr lang="zh-CN" altLang="en-US" sz="3200" b="1" dirty="0" smtClean="0">
              <a:solidFill>
                <a:schemeClr val="bg1"/>
              </a:solidFill>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27" name="TextBox 49"/>
          <p:cNvSpPr txBox="1"/>
          <p:nvPr/>
        </p:nvSpPr>
        <p:spPr>
          <a:xfrm>
            <a:off x="3622249" y="2676270"/>
            <a:ext cx="2821959" cy="276999"/>
          </a:xfrm>
          <a:prstGeom prst="rect">
            <a:avLst/>
          </a:prstGeom>
          <a:noFill/>
        </p:spPr>
        <p:txBody>
          <a:bodyPr wrap="square" lIns="0" tIns="0" rIns="0" bIns="0" rtlCol="0">
            <a:spAutoFit/>
          </a:bodyPr>
          <a:lstStyle/>
          <a:p>
            <a:pPr eaLnBrk="0" hangingPunct="0"/>
            <a:r>
              <a:rPr lang="zh-CN" altLang="en-US" sz="900" dirty="0">
                <a:solidFill>
                  <a:schemeClr val="bg1"/>
                </a:solidFill>
                <a:latin typeface="微软雅黑" panose="020B0503020204020204" pitchFamily="34" charset="-122"/>
                <a:ea typeface="微软雅黑" panose="020B0503020204020204" pitchFamily="34" charset="-122"/>
                <a:cs typeface="+mn-ea"/>
                <a:sym typeface="+mn-lt"/>
              </a:rPr>
              <a:t>请替换文字内容，点击添加相关标题文字，修改文字内容，也可以直接复制你的内容到此。</a:t>
            </a:r>
            <a:endParaRPr lang="zh-CN" altLang="en-US" sz="900" dirty="0">
              <a:solidFill>
                <a:schemeClr val="bg1"/>
              </a:solidFill>
              <a:latin typeface="微软雅黑" panose="020B0503020204020204" pitchFamily="34" charset="-122"/>
              <a:ea typeface="微软雅黑" panose="020B0503020204020204" pitchFamily="34" charset="-122"/>
              <a:cs typeface="+mn-ea"/>
              <a:sym typeface="+mn-lt"/>
            </a:endParaRPr>
          </a:p>
        </p:txBody>
      </p:sp>
      <p:sp>
        <p:nvSpPr>
          <p:cNvPr id="28" name="矩形 259"/>
          <p:cNvSpPr>
            <a:spLocks noChangeArrowheads="1"/>
          </p:cNvSpPr>
          <p:nvPr/>
        </p:nvSpPr>
        <p:spPr bwMode="auto">
          <a:xfrm>
            <a:off x="2137284" y="1643920"/>
            <a:ext cx="1561914" cy="15759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023" tIns="32511" rIns="65023" bIns="32511">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ctr">
              <a:buNone/>
            </a:pPr>
            <a:r>
              <a:rPr lang="en-US" altLang="zh-CN" sz="9800" cap="all" spc="213" dirty="0" smtClean="0">
                <a:solidFill>
                  <a:schemeClr val="bg1"/>
                </a:solidFill>
                <a:latin typeface="Impact" panose="020B0806030902050204" pitchFamily="34" charset="0"/>
                <a:cs typeface="Arial" panose="020B0604020202020204" pitchFamily="34" charset="0"/>
              </a:rPr>
              <a:t>02</a:t>
            </a:r>
            <a:endParaRPr lang="en-US" altLang="zh-CN" sz="9800" cap="all" spc="213" dirty="0" smtClean="0">
              <a:solidFill>
                <a:schemeClr val="bg1"/>
              </a:solidFill>
              <a:latin typeface="Impact" panose="020B0806030902050204" pitchFamily="34" charset="0"/>
              <a:cs typeface="Arial" panose="020B0604020202020204" pitchFamily="34" charset="0"/>
            </a:endParaRPr>
          </a:p>
        </p:txBody>
      </p:sp>
      <p:pic>
        <p:nvPicPr>
          <p:cNvPr id="3" name="图片 2" descr="E:\设计文件\VI\能源环境 A套餐\3.png3"/>
          <p:cNvPicPr>
            <a:picLocks noChangeAspect="1"/>
          </p:cNvPicPr>
          <p:nvPr/>
        </p:nvPicPr>
        <p:blipFill>
          <a:blip r:embed="rId2"/>
          <a:srcRect/>
          <a:stretch>
            <a:fillRect/>
          </a:stretch>
        </p:blipFill>
        <p:spPr>
          <a:xfrm>
            <a:off x="200660" y="289243"/>
            <a:ext cx="2423795" cy="402590"/>
          </a:xfrm>
          <a:prstGeom prst="rect">
            <a:avLst/>
          </a:prstGeom>
          <a:effectLst>
            <a:glow rad="127000">
              <a:schemeClr val="bg1">
                <a:alpha val="100000"/>
              </a:schemeClr>
            </a:glow>
            <a:outerShdw blurRad="50800" dist="38100" dir="2700000" algn="tl" rotWithShape="0">
              <a:prstClr val="black">
                <a:alpha val="40000"/>
              </a:prstClr>
            </a:outerShdw>
          </a:effectLst>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8"/>
                                        </p:tgtEl>
                                        <p:attrNameLst>
                                          <p:attrName>ppt_y</p:attrName>
                                        </p:attrNameLst>
                                      </p:cBhvr>
                                      <p:tavLst>
                                        <p:tav tm="0">
                                          <p:val>
                                            <p:strVal val="#ppt_y"/>
                                          </p:val>
                                        </p:tav>
                                        <p:tav tm="100000">
                                          <p:val>
                                            <p:strVal val="#ppt_y"/>
                                          </p:val>
                                        </p:tav>
                                      </p:tavLst>
                                    </p:anim>
                                    <p:anim calcmode="lin" valueType="num">
                                      <p:cBhvr>
                                        <p:cTn id="9" dur="500" fill="hold"/>
                                        <p:tgtEl>
                                          <p:spTgt spid="28"/>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8"/>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8"/>
                                        </p:tgtEl>
                                      </p:cBhvr>
                                    </p:animEffect>
                                  </p:childTnLst>
                                </p:cTn>
                              </p:par>
                            </p:childTnLst>
                          </p:cTn>
                        </p:par>
                        <p:par>
                          <p:cTn id="12" fill="hold">
                            <p:stCondLst>
                              <p:cond delay="550"/>
                            </p:stCondLst>
                            <p:childTnLst>
                              <p:par>
                                <p:cTn id="13" presetID="26" presetClass="emph" presetSubtype="0" fill="hold" grpId="1" nodeType="afterEffect">
                                  <p:stCondLst>
                                    <p:cond delay="0"/>
                                  </p:stCondLst>
                                  <p:iterate type="lt">
                                    <p:tmPct val="0"/>
                                  </p:iterate>
                                  <p:childTnLst>
                                    <p:animEffect transition="out" filter="fade">
                                      <p:cBhvr>
                                        <p:cTn id="14" dur="500" tmFilter="0, 0; .2, .5; .8, .5; 1, 0"/>
                                        <p:tgtEl>
                                          <p:spTgt spid="28"/>
                                        </p:tgtEl>
                                      </p:cBhvr>
                                    </p:animEffect>
                                    <p:animScale>
                                      <p:cBhvr>
                                        <p:cTn id="15" dur="250" autoRev="1" fill="hold"/>
                                        <p:tgtEl>
                                          <p:spTgt spid="28"/>
                                        </p:tgtEl>
                                      </p:cBhvr>
                                      <p:by x="105000" y="105000"/>
                                    </p:animScale>
                                  </p:childTnLst>
                                </p:cTn>
                              </p:par>
                            </p:childTnLst>
                          </p:cTn>
                        </p:par>
                        <p:par>
                          <p:cTn id="16" fill="hold">
                            <p:stCondLst>
                              <p:cond delay="1049"/>
                            </p:stCondLst>
                            <p:childTnLst>
                              <p:par>
                                <p:cTn id="17" presetID="22" presetClass="entr" presetSubtype="8" fill="hold" grpId="0" nodeType="afterEffect">
                                  <p:stCondLst>
                                    <p:cond delay="0"/>
                                  </p:stCondLst>
                                  <p:iterate type="lt">
                                    <p:tmPct val="30000"/>
                                  </p:iterate>
                                  <p:childTnLst>
                                    <p:set>
                                      <p:cBhvr>
                                        <p:cTn id="18" dur="1" fill="hold">
                                          <p:stCondLst>
                                            <p:cond delay="0"/>
                                          </p:stCondLst>
                                        </p:cTn>
                                        <p:tgtEl>
                                          <p:spTgt spid="26"/>
                                        </p:tgtEl>
                                        <p:attrNameLst>
                                          <p:attrName>style.visibility</p:attrName>
                                        </p:attrNameLst>
                                      </p:cBhvr>
                                      <p:to>
                                        <p:strVal val="visible"/>
                                      </p:to>
                                    </p:set>
                                    <p:animEffect transition="in" filter="wipe(left)">
                                      <p:cBhvr>
                                        <p:cTn id="19" dur="200"/>
                                        <p:tgtEl>
                                          <p:spTgt spid="26"/>
                                        </p:tgtEl>
                                      </p:cBhvr>
                                    </p:animEffect>
                                  </p:childTnLst>
                                </p:cTn>
                              </p:par>
                              <p:par>
                                <p:cTn id="20" presetID="36" presetClass="emph" presetSubtype="0" fill="hold" grpId="1" nodeType="withEffect">
                                  <p:stCondLst>
                                    <p:cond delay="0"/>
                                  </p:stCondLst>
                                  <p:iterate type="lt">
                                    <p:tmPct val="30000"/>
                                  </p:iterate>
                                  <p:childTnLst>
                                    <p:animScale>
                                      <p:cBhvr>
                                        <p:cTn id="21" dur="50" autoRev="1" fill="hold">
                                          <p:stCondLst>
                                            <p:cond delay="0"/>
                                          </p:stCondLst>
                                        </p:cTn>
                                        <p:tgtEl>
                                          <p:spTgt spid="26"/>
                                        </p:tgtEl>
                                      </p:cBhvr>
                                      <p:to x="80000" y="100000"/>
                                    </p:animScale>
                                    <p:anim by="(#ppt_w*0.10)" calcmode="lin" valueType="num">
                                      <p:cBhvr>
                                        <p:cTn id="22" dur="50" autoRev="1" fill="hold">
                                          <p:stCondLst>
                                            <p:cond delay="0"/>
                                          </p:stCondLst>
                                        </p:cTn>
                                        <p:tgtEl>
                                          <p:spTgt spid="26"/>
                                        </p:tgtEl>
                                        <p:attrNameLst>
                                          <p:attrName>ppt_x</p:attrName>
                                        </p:attrNameLst>
                                      </p:cBhvr>
                                    </p:anim>
                                    <p:anim by="(-#ppt_w*0.10)" calcmode="lin" valueType="num">
                                      <p:cBhvr>
                                        <p:cTn id="23" dur="50" autoRev="1" fill="hold">
                                          <p:stCondLst>
                                            <p:cond delay="0"/>
                                          </p:stCondLst>
                                        </p:cTn>
                                        <p:tgtEl>
                                          <p:spTgt spid="26"/>
                                        </p:tgtEl>
                                        <p:attrNameLst>
                                          <p:attrName>ppt_y</p:attrName>
                                        </p:attrNameLst>
                                      </p:cBhvr>
                                    </p:anim>
                                    <p:animRot by="-480000">
                                      <p:cBhvr>
                                        <p:cTn id="24" dur="50" autoRev="1" fill="hold">
                                          <p:stCondLst>
                                            <p:cond delay="0"/>
                                          </p:stCondLst>
                                        </p:cTn>
                                        <p:tgtEl>
                                          <p:spTgt spid="26"/>
                                        </p:tgtEl>
                                        <p:attrNameLst>
                                          <p:attrName>r</p:attrName>
                                        </p:attrNameLst>
                                      </p:cBhvr>
                                    </p:animRot>
                                  </p:childTnLst>
                                </p:cTn>
                              </p:par>
                            </p:childTnLst>
                          </p:cTn>
                        </p:par>
                        <p:par>
                          <p:cTn id="25" fill="hold">
                            <p:stCondLst>
                              <p:cond delay="1430"/>
                            </p:stCondLst>
                            <p:childTnLst>
                              <p:par>
                                <p:cTn id="26" presetID="22" presetClass="entr" presetSubtype="8" fill="hold" grpId="0" nodeType="afterEffect">
                                  <p:stCondLst>
                                    <p:cond delay="0"/>
                                  </p:stCondLst>
                                  <p:iterate type="lt">
                                    <p:tmPct val="30000"/>
                                  </p:iterate>
                                  <p:childTnLst>
                                    <p:set>
                                      <p:cBhvr>
                                        <p:cTn id="27" dur="1" fill="hold">
                                          <p:stCondLst>
                                            <p:cond delay="0"/>
                                          </p:stCondLst>
                                        </p:cTn>
                                        <p:tgtEl>
                                          <p:spTgt spid="27"/>
                                        </p:tgtEl>
                                        <p:attrNameLst>
                                          <p:attrName>style.visibility</p:attrName>
                                        </p:attrNameLst>
                                      </p:cBhvr>
                                      <p:to>
                                        <p:strVal val="visible"/>
                                      </p:to>
                                    </p:set>
                                    <p:animEffect transition="in" filter="wipe(left)">
                                      <p:cBhvr>
                                        <p:cTn id="28" dur="200"/>
                                        <p:tgtEl>
                                          <p:spTgt spid="27"/>
                                        </p:tgtEl>
                                      </p:cBhvr>
                                    </p:animEffect>
                                  </p:childTnLst>
                                </p:cTn>
                              </p:par>
                              <p:par>
                                <p:cTn id="29" presetID="36" presetClass="emph" presetSubtype="0" fill="hold" grpId="1" nodeType="withEffect">
                                  <p:stCondLst>
                                    <p:cond delay="0"/>
                                  </p:stCondLst>
                                  <p:iterate type="lt">
                                    <p:tmPct val="30000"/>
                                  </p:iterate>
                                  <p:childTnLst>
                                    <p:animScale>
                                      <p:cBhvr>
                                        <p:cTn id="30" dur="50" autoRev="1" fill="hold">
                                          <p:stCondLst>
                                            <p:cond delay="0"/>
                                          </p:stCondLst>
                                        </p:cTn>
                                        <p:tgtEl>
                                          <p:spTgt spid="27"/>
                                        </p:tgtEl>
                                      </p:cBhvr>
                                      <p:to x="80000" y="100000"/>
                                    </p:animScale>
                                    <p:anim by="(#ppt_w*0.10)" calcmode="lin" valueType="num">
                                      <p:cBhvr>
                                        <p:cTn id="31" dur="50" autoRev="1" fill="hold">
                                          <p:stCondLst>
                                            <p:cond delay="0"/>
                                          </p:stCondLst>
                                        </p:cTn>
                                        <p:tgtEl>
                                          <p:spTgt spid="27"/>
                                        </p:tgtEl>
                                        <p:attrNameLst>
                                          <p:attrName>ppt_x</p:attrName>
                                        </p:attrNameLst>
                                      </p:cBhvr>
                                    </p:anim>
                                    <p:anim by="(-#ppt_w*0.10)" calcmode="lin" valueType="num">
                                      <p:cBhvr>
                                        <p:cTn id="32" dur="50" autoRev="1" fill="hold">
                                          <p:stCondLst>
                                            <p:cond delay="0"/>
                                          </p:stCondLst>
                                        </p:cTn>
                                        <p:tgtEl>
                                          <p:spTgt spid="27"/>
                                        </p:tgtEl>
                                        <p:attrNameLst>
                                          <p:attrName>ppt_y</p:attrName>
                                        </p:attrNameLst>
                                      </p:cBhvr>
                                    </p:anim>
                                    <p:animRot by="-480000">
                                      <p:cBhvr>
                                        <p:cTn id="33" dur="50" autoRev="1" fill="hold">
                                          <p:stCondLst>
                                            <p:cond delay="0"/>
                                          </p:stCondLst>
                                        </p:cTn>
                                        <p:tgtEl>
                                          <p:spTgt spid="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6" grpId="1"/>
      <p:bldP spid="27" grpId="0"/>
      <p:bldP spid="27" grpId="1"/>
      <p:bldP spid="28" grpId="0"/>
      <p:bldP spid="28"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2530" name="Freeform 2"/>
          <p:cNvSpPr/>
          <p:nvPr/>
        </p:nvSpPr>
        <p:spPr bwMode="auto">
          <a:xfrm>
            <a:off x="684214" y="1276006"/>
            <a:ext cx="2894012" cy="1446659"/>
          </a:xfrm>
          <a:custGeom>
            <a:avLst/>
            <a:gdLst>
              <a:gd name="T0" fmla="*/ 512 w 1024"/>
              <a:gd name="T1" fmla="*/ 109 h 512"/>
              <a:gd name="T2" fmla="*/ 914 w 1024"/>
              <a:gd name="T3" fmla="*/ 512 h 512"/>
              <a:gd name="T4" fmla="*/ 1024 w 1024"/>
              <a:gd name="T5" fmla="*/ 512 h 512"/>
              <a:gd name="T6" fmla="*/ 512 w 1024"/>
              <a:gd name="T7" fmla="*/ 0 h 512"/>
              <a:gd name="T8" fmla="*/ 0 w 1024"/>
              <a:gd name="T9" fmla="*/ 512 h 512"/>
              <a:gd name="T10" fmla="*/ 109 w 1024"/>
              <a:gd name="T11" fmla="*/ 512 h 512"/>
              <a:gd name="T12" fmla="*/ 512 w 1024"/>
              <a:gd name="T13" fmla="*/ 109 h 512"/>
            </a:gdLst>
            <a:ahLst/>
            <a:cxnLst>
              <a:cxn ang="0">
                <a:pos x="T0" y="T1"/>
              </a:cxn>
              <a:cxn ang="0">
                <a:pos x="T2" y="T3"/>
              </a:cxn>
              <a:cxn ang="0">
                <a:pos x="T4" y="T5"/>
              </a:cxn>
              <a:cxn ang="0">
                <a:pos x="T6" y="T7"/>
              </a:cxn>
              <a:cxn ang="0">
                <a:pos x="T8" y="T9"/>
              </a:cxn>
              <a:cxn ang="0">
                <a:pos x="T10" y="T11"/>
              </a:cxn>
              <a:cxn ang="0">
                <a:pos x="T12" y="T13"/>
              </a:cxn>
            </a:cxnLst>
            <a:rect l="0" t="0" r="r" b="b"/>
            <a:pathLst>
              <a:path w="1024" h="512">
                <a:moveTo>
                  <a:pt x="512" y="109"/>
                </a:moveTo>
                <a:cubicBezTo>
                  <a:pt x="734" y="109"/>
                  <a:pt x="914" y="289"/>
                  <a:pt x="914" y="512"/>
                </a:cubicBezTo>
                <a:cubicBezTo>
                  <a:pt x="1024" y="512"/>
                  <a:pt x="1024" y="512"/>
                  <a:pt x="1024" y="512"/>
                </a:cubicBezTo>
                <a:cubicBezTo>
                  <a:pt x="1024" y="229"/>
                  <a:pt x="794" y="0"/>
                  <a:pt x="512" y="0"/>
                </a:cubicBezTo>
                <a:cubicBezTo>
                  <a:pt x="229" y="0"/>
                  <a:pt x="0" y="229"/>
                  <a:pt x="0" y="512"/>
                </a:cubicBezTo>
                <a:cubicBezTo>
                  <a:pt x="109" y="512"/>
                  <a:pt x="109" y="512"/>
                  <a:pt x="109" y="512"/>
                </a:cubicBezTo>
                <a:cubicBezTo>
                  <a:pt x="109" y="289"/>
                  <a:pt x="289" y="109"/>
                  <a:pt x="512" y="109"/>
                </a:cubicBezTo>
                <a:close/>
              </a:path>
            </a:pathLst>
          </a:custGeom>
          <a:solidFill>
            <a:srgbClr val="2B378B"/>
          </a:solidFill>
          <a:ln>
            <a:noFill/>
          </a:ln>
        </p:spPr>
        <p:txBody>
          <a:bodyPr lIns="91440" tIns="45720" rIns="91440" bIns="45720"/>
          <a:lstStyle/>
          <a:p>
            <a:endParaRPr lang="zh-CN" altLang="en-US"/>
          </a:p>
        </p:txBody>
      </p:sp>
      <p:sp>
        <p:nvSpPr>
          <p:cNvPr id="22531" name="Freeform 3"/>
          <p:cNvSpPr/>
          <p:nvPr/>
        </p:nvSpPr>
        <p:spPr bwMode="auto">
          <a:xfrm>
            <a:off x="1068389" y="1649184"/>
            <a:ext cx="2122487" cy="1062365"/>
          </a:xfrm>
          <a:custGeom>
            <a:avLst/>
            <a:gdLst>
              <a:gd name="T0" fmla="*/ 376 w 751"/>
              <a:gd name="T1" fmla="*/ 118 h 376"/>
              <a:gd name="T2" fmla="*/ 633 w 751"/>
              <a:gd name="T3" fmla="*/ 376 h 376"/>
              <a:gd name="T4" fmla="*/ 751 w 751"/>
              <a:gd name="T5" fmla="*/ 376 h 376"/>
              <a:gd name="T6" fmla="*/ 376 w 751"/>
              <a:gd name="T7" fmla="*/ 0 h 376"/>
              <a:gd name="T8" fmla="*/ 0 w 751"/>
              <a:gd name="T9" fmla="*/ 376 h 376"/>
              <a:gd name="T10" fmla="*/ 118 w 751"/>
              <a:gd name="T11" fmla="*/ 376 h 376"/>
              <a:gd name="T12" fmla="*/ 376 w 751"/>
              <a:gd name="T13" fmla="*/ 118 h 376"/>
            </a:gdLst>
            <a:ahLst/>
            <a:cxnLst>
              <a:cxn ang="0">
                <a:pos x="T0" y="T1"/>
              </a:cxn>
              <a:cxn ang="0">
                <a:pos x="T2" y="T3"/>
              </a:cxn>
              <a:cxn ang="0">
                <a:pos x="T4" y="T5"/>
              </a:cxn>
              <a:cxn ang="0">
                <a:pos x="T6" y="T7"/>
              </a:cxn>
              <a:cxn ang="0">
                <a:pos x="T8" y="T9"/>
              </a:cxn>
              <a:cxn ang="0">
                <a:pos x="T10" y="T11"/>
              </a:cxn>
              <a:cxn ang="0">
                <a:pos x="T12" y="T13"/>
              </a:cxn>
            </a:cxnLst>
            <a:rect l="0" t="0" r="r" b="b"/>
            <a:pathLst>
              <a:path w="751" h="376">
                <a:moveTo>
                  <a:pt x="376" y="118"/>
                </a:moveTo>
                <a:cubicBezTo>
                  <a:pt x="518" y="118"/>
                  <a:pt x="633" y="234"/>
                  <a:pt x="633" y="376"/>
                </a:cubicBezTo>
                <a:cubicBezTo>
                  <a:pt x="751" y="376"/>
                  <a:pt x="751" y="376"/>
                  <a:pt x="751" y="376"/>
                </a:cubicBezTo>
                <a:cubicBezTo>
                  <a:pt x="751" y="168"/>
                  <a:pt x="583" y="0"/>
                  <a:pt x="376" y="0"/>
                </a:cubicBezTo>
                <a:cubicBezTo>
                  <a:pt x="168" y="0"/>
                  <a:pt x="0" y="168"/>
                  <a:pt x="0" y="376"/>
                </a:cubicBezTo>
                <a:cubicBezTo>
                  <a:pt x="118" y="376"/>
                  <a:pt x="118" y="376"/>
                  <a:pt x="118" y="376"/>
                </a:cubicBezTo>
                <a:cubicBezTo>
                  <a:pt x="118" y="234"/>
                  <a:pt x="234" y="118"/>
                  <a:pt x="376" y="118"/>
                </a:cubicBezTo>
                <a:close/>
              </a:path>
            </a:pathLst>
          </a:custGeom>
          <a:solidFill>
            <a:srgbClr val="2B378B"/>
          </a:solidFill>
          <a:ln w="9525" cmpd="sng">
            <a:noFill/>
            <a:round/>
          </a:ln>
        </p:spPr>
        <p:txBody>
          <a:bodyPr lIns="91440" tIns="45720" rIns="91440" bIns="45720"/>
          <a:lstStyle/>
          <a:p>
            <a:endParaRPr lang="zh-CN" altLang="en-US"/>
          </a:p>
        </p:txBody>
      </p:sp>
      <p:sp>
        <p:nvSpPr>
          <p:cNvPr id="22532" name="Freeform 4"/>
          <p:cNvSpPr/>
          <p:nvPr/>
        </p:nvSpPr>
        <p:spPr bwMode="auto">
          <a:xfrm>
            <a:off x="1492251" y="2073177"/>
            <a:ext cx="1274763" cy="638372"/>
          </a:xfrm>
          <a:custGeom>
            <a:avLst/>
            <a:gdLst>
              <a:gd name="T0" fmla="*/ 226 w 451"/>
              <a:gd name="T1" fmla="*/ 86 h 226"/>
              <a:gd name="T2" fmla="*/ 365 w 451"/>
              <a:gd name="T3" fmla="*/ 226 h 226"/>
              <a:gd name="T4" fmla="*/ 451 w 451"/>
              <a:gd name="T5" fmla="*/ 226 h 226"/>
              <a:gd name="T6" fmla="*/ 226 w 451"/>
              <a:gd name="T7" fmla="*/ 0 h 226"/>
              <a:gd name="T8" fmla="*/ 0 w 451"/>
              <a:gd name="T9" fmla="*/ 226 h 226"/>
              <a:gd name="T10" fmla="*/ 86 w 451"/>
              <a:gd name="T11" fmla="*/ 226 h 226"/>
              <a:gd name="T12" fmla="*/ 226 w 451"/>
              <a:gd name="T13" fmla="*/ 86 h 226"/>
            </a:gdLst>
            <a:ahLst/>
            <a:cxnLst>
              <a:cxn ang="0">
                <a:pos x="T0" y="T1"/>
              </a:cxn>
              <a:cxn ang="0">
                <a:pos x="T2" y="T3"/>
              </a:cxn>
              <a:cxn ang="0">
                <a:pos x="T4" y="T5"/>
              </a:cxn>
              <a:cxn ang="0">
                <a:pos x="T6" y="T7"/>
              </a:cxn>
              <a:cxn ang="0">
                <a:pos x="T8" y="T9"/>
              </a:cxn>
              <a:cxn ang="0">
                <a:pos x="T10" y="T11"/>
              </a:cxn>
              <a:cxn ang="0">
                <a:pos x="T12" y="T13"/>
              </a:cxn>
            </a:cxnLst>
            <a:rect l="0" t="0" r="r" b="b"/>
            <a:pathLst>
              <a:path w="451" h="226">
                <a:moveTo>
                  <a:pt x="226" y="86"/>
                </a:moveTo>
                <a:cubicBezTo>
                  <a:pt x="303" y="86"/>
                  <a:pt x="365" y="149"/>
                  <a:pt x="365" y="226"/>
                </a:cubicBezTo>
                <a:cubicBezTo>
                  <a:pt x="451" y="226"/>
                  <a:pt x="451" y="226"/>
                  <a:pt x="451" y="226"/>
                </a:cubicBezTo>
                <a:cubicBezTo>
                  <a:pt x="451" y="101"/>
                  <a:pt x="350" y="0"/>
                  <a:pt x="226" y="0"/>
                </a:cubicBezTo>
                <a:cubicBezTo>
                  <a:pt x="101" y="0"/>
                  <a:pt x="0" y="101"/>
                  <a:pt x="0" y="226"/>
                </a:cubicBezTo>
                <a:cubicBezTo>
                  <a:pt x="86" y="226"/>
                  <a:pt x="86" y="226"/>
                  <a:pt x="86" y="226"/>
                </a:cubicBezTo>
                <a:cubicBezTo>
                  <a:pt x="86" y="149"/>
                  <a:pt x="149" y="86"/>
                  <a:pt x="226" y="86"/>
                </a:cubicBezTo>
                <a:close/>
              </a:path>
            </a:pathLst>
          </a:custGeom>
          <a:solidFill>
            <a:srgbClr val="056E40"/>
          </a:solidFill>
          <a:ln>
            <a:noFill/>
          </a:ln>
        </p:spPr>
        <p:txBody>
          <a:bodyPr lIns="91440" tIns="45720" rIns="91440" bIns="45720"/>
          <a:lstStyle/>
          <a:p>
            <a:endParaRPr lang="zh-CN" altLang="en-US"/>
          </a:p>
        </p:txBody>
      </p:sp>
      <p:sp>
        <p:nvSpPr>
          <p:cNvPr id="22533" name="Freeform 5"/>
          <p:cNvSpPr/>
          <p:nvPr/>
        </p:nvSpPr>
        <p:spPr bwMode="auto">
          <a:xfrm>
            <a:off x="1811339" y="2392364"/>
            <a:ext cx="636587" cy="319185"/>
          </a:xfrm>
          <a:custGeom>
            <a:avLst/>
            <a:gdLst>
              <a:gd name="T0" fmla="*/ 113 w 225"/>
              <a:gd name="T1" fmla="*/ 65 h 113"/>
              <a:gd name="T2" fmla="*/ 160 w 225"/>
              <a:gd name="T3" fmla="*/ 113 h 113"/>
              <a:gd name="T4" fmla="*/ 225 w 225"/>
              <a:gd name="T5" fmla="*/ 113 h 113"/>
              <a:gd name="T6" fmla="*/ 113 w 225"/>
              <a:gd name="T7" fmla="*/ 0 h 113"/>
              <a:gd name="T8" fmla="*/ 0 w 225"/>
              <a:gd name="T9" fmla="*/ 113 h 113"/>
              <a:gd name="T10" fmla="*/ 65 w 225"/>
              <a:gd name="T11" fmla="*/ 113 h 113"/>
              <a:gd name="T12" fmla="*/ 113 w 225"/>
              <a:gd name="T13" fmla="*/ 65 h 113"/>
            </a:gdLst>
            <a:ahLst/>
            <a:cxnLst>
              <a:cxn ang="0">
                <a:pos x="T0" y="T1"/>
              </a:cxn>
              <a:cxn ang="0">
                <a:pos x="T2" y="T3"/>
              </a:cxn>
              <a:cxn ang="0">
                <a:pos x="T4" y="T5"/>
              </a:cxn>
              <a:cxn ang="0">
                <a:pos x="T6" y="T7"/>
              </a:cxn>
              <a:cxn ang="0">
                <a:pos x="T8" y="T9"/>
              </a:cxn>
              <a:cxn ang="0">
                <a:pos x="T10" y="T11"/>
              </a:cxn>
              <a:cxn ang="0">
                <a:pos x="T12" y="T13"/>
              </a:cxn>
            </a:cxnLst>
            <a:rect l="0" t="0" r="r" b="b"/>
            <a:pathLst>
              <a:path w="225" h="113">
                <a:moveTo>
                  <a:pt x="113" y="65"/>
                </a:moveTo>
                <a:cubicBezTo>
                  <a:pt x="139" y="65"/>
                  <a:pt x="160" y="87"/>
                  <a:pt x="160" y="113"/>
                </a:cubicBezTo>
                <a:cubicBezTo>
                  <a:pt x="225" y="113"/>
                  <a:pt x="225" y="113"/>
                  <a:pt x="225" y="113"/>
                </a:cubicBezTo>
                <a:cubicBezTo>
                  <a:pt x="225" y="50"/>
                  <a:pt x="175" y="0"/>
                  <a:pt x="113" y="0"/>
                </a:cubicBezTo>
                <a:cubicBezTo>
                  <a:pt x="50" y="0"/>
                  <a:pt x="0" y="50"/>
                  <a:pt x="0" y="113"/>
                </a:cubicBezTo>
                <a:cubicBezTo>
                  <a:pt x="65" y="113"/>
                  <a:pt x="65" y="113"/>
                  <a:pt x="65" y="113"/>
                </a:cubicBezTo>
                <a:cubicBezTo>
                  <a:pt x="65" y="87"/>
                  <a:pt x="87" y="65"/>
                  <a:pt x="113" y="65"/>
                </a:cubicBezTo>
                <a:close/>
              </a:path>
            </a:pathLst>
          </a:custGeom>
          <a:solidFill>
            <a:srgbClr val="056E40"/>
          </a:solidFill>
          <a:ln w="9525" cmpd="sng">
            <a:noFill/>
            <a:round/>
          </a:ln>
        </p:spPr>
        <p:txBody>
          <a:bodyPr lIns="91440" tIns="45720" rIns="91440" bIns="45720"/>
          <a:lstStyle/>
          <a:p>
            <a:endParaRPr lang="zh-CN" altLang="en-US"/>
          </a:p>
        </p:txBody>
      </p:sp>
      <p:sp>
        <p:nvSpPr>
          <p:cNvPr id="22534" name="Freeform 6"/>
          <p:cNvSpPr/>
          <p:nvPr/>
        </p:nvSpPr>
        <p:spPr bwMode="auto">
          <a:xfrm>
            <a:off x="1238251" y="2859232"/>
            <a:ext cx="893763" cy="813051"/>
          </a:xfrm>
          <a:custGeom>
            <a:avLst/>
            <a:gdLst>
              <a:gd name="T0" fmla="*/ 316 w 316"/>
              <a:gd name="T1" fmla="*/ 288 h 288"/>
              <a:gd name="T2" fmla="*/ 0 w 316"/>
              <a:gd name="T3" fmla="*/ 0 h 288"/>
            </a:gdLst>
            <a:ahLst/>
            <a:cxnLst>
              <a:cxn ang="0">
                <a:pos x="T0" y="T1"/>
              </a:cxn>
              <a:cxn ang="0">
                <a:pos x="T2" y="T3"/>
              </a:cxn>
            </a:cxnLst>
            <a:rect l="0" t="0" r="r" b="b"/>
            <a:pathLst>
              <a:path w="316" h="288">
                <a:moveTo>
                  <a:pt x="316" y="288"/>
                </a:moveTo>
                <a:cubicBezTo>
                  <a:pt x="150" y="288"/>
                  <a:pt x="15" y="161"/>
                  <a:pt x="0" y="0"/>
                </a:cubicBezTo>
              </a:path>
            </a:pathLst>
          </a:custGeom>
          <a:noFill/>
          <a:ln w="6350" cap="flat" cmpd="sng">
            <a:solidFill>
              <a:schemeClr val="accent3"/>
            </a:solidFill>
            <a:round/>
            <a:head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a:p>
        </p:txBody>
      </p:sp>
      <p:sp>
        <p:nvSpPr>
          <p:cNvPr id="22535" name="Freeform 7"/>
          <p:cNvSpPr/>
          <p:nvPr/>
        </p:nvSpPr>
        <p:spPr bwMode="auto">
          <a:xfrm>
            <a:off x="835025" y="2859232"/>
            <a:ext cx="1296988" cy="1217988"/>
          </a:xfrm>
          <a:custGeom>
            <a:avLst/>
            <a:gdLst>
              <a:gd name="T0" fmla="*/ 0 w 459"/>
              <a:gd name="T1" fmla="*/ 0 h 431"/>
              <a:gd name="T2" fmla="*/ 459 w 459"/>
              <a:gd name="T3" fmla="*/ 431 h 431"/>
            </a:gdLst>
            <a:ahLst/>
            <a:cxnLst>
              <a:cxn ang="0">
                <a:pos x="T0" y="T1"/>
              </a:cxn>
              <a:cxn ang="0">
                <a:pos x="T2" y="T3"/>
              </a:cxn>
            </a:cxnLst>
            <a:rect l="0" t="0" r="r" b="b"/>
            <a:pathLst>
              <a:path w="459" h="431">
                <a:moveTo>
                  <a:pt x="0" y="0"/>
                </a:moveTo>
                <a:cubicBezTo>
                  <a:pt x="15" y="240"/>
                  <a:pt x="214" y="431"/>
                  <a:pt x="459" y="431"/>
                </a:cubicBezTo>
              </a:path>
            </a:pathLst>
          </a:custGeom>
          <a:noFill/>
          <a:ln w="6350" cap="flat" cmpd="sng">
            <a:solidFill>
              <a:schemeClr val="accent1"/>
            </a:solidFill>
            <a:round/>
            <a:tail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a:p>
        </p:txBody>
      </p:sp>
      <p:sp>
        <p:nvSpPr>
          <p:cNvPr id="22536" name="Freeform 8"/>
          <p:cNvSpPr/>
          <p:nvPr/>
        </p:nvSpPr>
        <p:spPr bwMode="auto">
          <a:xfrm>
            <a:off x="1614489" y="2859232"/>
            <a:ext cx="517525" cy="441462"/>
          </a:xfrm>
          <a:custGeom>
            <a:avLst/>
            <a:gdLst>
              <a:gd name="T0" fmla="*/ 183 w 183"/>
              <a:gd name="T1" fmla="*/ 156 h 156"/>
              <a:gd name="T2" fmla="*/ 0 w 183"/>
              <a:gd name="T3" fmla="*/ 0 h 156"/>
            </a:gdLst>
            <a:ahLst/>
            <a:cxnLst>
              <a:cxn ang="0">
                <a:pos x="T0" y="T1"/>
              </a:cxn>
              <a:cxn ang="0">
                <a:pos x="T2" y="T3"/>
              </a:cxn>
            </a:cxnLst>
            <a:rect l="0" t="0" r="r" b="b"/>
            <a:pathLst>
              <a:path w="183" h="156">
                <a:moveTo>
                  <a:pt x="183" y="156"/>
                </a:moveTo>
                <a:cubicBezTo>
                  <a:pt x="90" y="156"/>
                  <a:pt x="14" y="88"/>
                  <a:pt x="0" y="0"/>
                </a:cubicBezTo>
              </a:path>
            </a:pathLst>
          </a:custGeom>
          <a:noFill/>
          <a:ln w="6350" cap="flat" cmpd="sng">
            <a:solidFill>
              <a:schemeClr val="accent2"/>
            </a:solidFill>
            <a:round/>
            <a:head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a:p>
        </p:txBody>
      </p:sp>
      <p:sp>
        <p:nvSpPr>
          <p:cNvPr id="22537" name="Freeform 9"/>
          <p:cNvSpPr/>
          <p:nvPr/>
        </p:nvSpPr>
        <p:spPr bwMode="auto">
          <a:xfrm>
            <a:off x="1916113" y="2859232"/>
            <a:ext cx="215900" cy="147682"/>
          </a:xfrm>
          <a:custGeom>
            <a:avLst/>
            <a:gdLst>
              <a:gd name="T0" fmla="*/ 76 w 76"/>
              <a:gd name="T1" fmla="*/ 52 h 52"/>
              <a:gd name="T2" fmla="*/ 0 w 76"/>
              <a:gd name="T3" fmla="*/ 0 h 52"/>
            </a:gdLst>
            <a:ahLst/>
            <a:cxnLst>
              <a:cxn ang="0">
                <a:pos x="T0" y="T1"/>
              </a:cxn>
              <a:cxn ang="0">
                <a:pos x="T2" y="T3"/>
              </a:cxn>
            </a:cxnLst>
            <a:rect l="0" t="0" r="r" b="b"/>
            <a:pathLst>
              <a:path w="76" h="52">
                <a:moveTo>
                  <a:pt x="76" y="52"/>
                </a:moveTo>
                <a:cubicBezTo>
                  <a:pt x="41" y="52"/>
                  <a:pt x="12" y="30"/>
                  <a:pt x="0" y="0"/>
                </a:cubicBezTo>
              </a:path>
            </a:pathLst>
          </a:custGeom>
          <a:noFill/>
          <a:ln w="6350" cap="flat" cmpd="sng">
            <a:solidFill>
              <a:schemeClr val="accent4"/>
            </a:solidFill>
            <a:round/>
            <a:headEnd type="oval" w="sm" len="sm"/>
          </a:ln>
          <a:extLst>
            <a:ext uri="{909E8E84-426E-40DD-AFC4-6F175D3DCCD1}">
              <a14:hiddenFill xmlns:a14="http://schemas.microsoft.com/office/drawing/2010/main">
                <a:solidFill>
                  <a:srgbClr val="FFFFFF"/>
                </a:solidFill>
              </a14:hiddenFill>
            </a:ext>
          </a:extLst>
        </p:spPr>
        <p:txBody>
          <a:bodyPr lIns="91440" tIns="45720" rIns="91440" bIns="45720"/>
          <a:lstStyle/>
          <a:p>
            <a:endParaRPr lang="zh-CN" altLang="en-US"/>
          </a:p>
        </p:txBody>
      </p:sp>
      <p:sp>
        <p:nvSpPr>
          <p:cNvPr id="22538" name="Oval 10"/>
          <p:cNvSpPr>
            <a:spLocks noChangeArrowheads="1"/>
          </p:cNvSpPr>
          <p:nvPr/>
        </p:nvSpPr>
        <p:spPr bwMode="auto">
          <a:xfrm>
            <a:off x="4764088" y="2771044"/>
            <a:ext cx="406400" cy="408113"/>
          </a:xfrm>
          <a:prstGeom prst="ellipse">
            <a:avLst/>
          </a:prstGeom>
          <a:solidFill>
            <a:srgbClr val="2B378B"/>
          </a:solidFill>
          <a:ln w="9525" cmpd="sng">
            <a:noFill/>
            <a:round/>
          </a:ln>
        </p:spPr>
        <p:txBody>
          <a:bodyPr lIns="91440" tIns="45720" rIns="91440" bIns="45720"/>
          <a:lstStyle/>
          <a:p>
            <a:endParaRPr lang="zh-CN" altLang="en-US">
              <a:solidFill>
                <a:schemeClr val="bg1">
                  <a:lumMod val="50000"/>
                </a:schemeClr>
              </a:solidFill>
            </a:endParaRPr>
          </a:p>
        </p:txBody>
      </p:sp>
      <p:sp>
        <p:nvSpPr>
          <p:cNvPr id="22539" name="Oval 11"/>
          <p:cNvSpPr>
            <a:spLocks noChangeArrowheads="1"/>
          </p:cNvSpPr>
          <p:nvPr/>
        </p:nvSpPr>
        <p:spPr bwMode="auto">
          <a:xfrm>
            <a:off x="5724525" y="2771044"/>
            <a:ext cx="407988" cy="408113"/>
          </a:xfrm>
          <a:prstGeom prst="ellipse">
            <a:avLst/>
          </a:prstGeom>
          <a:solidFill>
            <a:srgbClr val="2B378B"/>
          </a:solidFill>
          <a:ln w="9525" cmpd="sng">
            <a:noFill/>
            <a:round/>
          </a:ln>
        </p:spPr>
        <p:txBody>
          <a:bodyPr lIns="91440" tIns="45720" rIns="91440" bIns="45720"/>
          <a:lstStyle/>
          <a:p>
            <a:endParaRPr lang="zh-CN" altLang="en-US">
              <a:solidFill>
                <a:schemeClr val="bg1">
                  <a:lumMod val="50000"/>
                </a:schemeClr>
              </a:solidFill>
            </a:endParaRPr>
          </a:p>
        </p:txBody>
      </p:sp>
      <p:sp>
        <p:nvSpPr>
          <p:cNvPr id="22540" name="Oval 12"/>
          <p:cNvSpPr>
            <a:spLocks noChangeArrowheads="1"/>
          </p:cNvSpPr>
          <p:nvPr/>
        </p:nvSpPr>
        <p:spPr bwMode="auto">
          <a:xfrm>
            <a:off x="6756400" y="2771044"/>
            <a:ext cx="406400" cy="408113"/>
          </a:xfrm>
          <a:prstGeom prst="ellipse">
            <a:avLst/>
          </a:prstGeom>
          <a:solidFill>
            <a:srgbClr val="056E40"/>
          </a:solidFill>
          <a:ln w="9525" cmpd="sng">
            <a:noFill/>
            <a:round/>
          </a:ln>
        </p:spPr>
        <p:txBody>
          <a:bodyPr lIns="91440" tIns="45720" rIns="91440" bIns="45720"/>
          <a:lstStyle/>
          <a:p>
            <a:endParaRPr lang="zh-CN" altLang="en-US">
              <a:solidFill>
                <a:schemeClr val="bg1">
                  <a:lumMod val="50000"/>
                </a:schemeClr>
              </a:solidFill>
            </a:endParaRPr>
          </a:p>
        </p:txBody>
      </p:sp>
      <p:sp>
        <p:nvSpPr>
          <p:cNvPr id="22541" name="Oval 13"/>
          <p:cNvSpPr>
            <a:spLocks noChangeArrowheads="1"/>
          </p:cNvSpPr>
          <p:nvPr/>
        </p:nvSpPr>
        <p:spPr bwMode="auto">
          <a:xfrm>
            <a:off x="7788275" y="2771044"/>
            <a:ext cx="406400" cy="408113"/>
          </a:xfrm>
          <a:prstGeom prst="ellipse">
            <a:avLst/>
          </a:prstGeom>
          <a:solidFill>
            <a:srgbClr val="056E40"/>
          </a:solidFill>
          <a:ln w="9525" cmpd="sng">
            <a:noFill/>
            <a:round/>
          </a:ln>
        </p:spPr>
        <p:txBody>
          <a:bodyPr lIns="91440" tIns="45720" rIns="91440" bIns="45720"/>
          <a:lstStyle/>
          <a:p>
            <a:endParaRPr lang="zh-CN" altLang="en-US">
              <a:solidFill>
                <a:schemeClr val="bg1">
                  <a:lumMod val="50000"/>
                </a:schemeClr>
              </a:solidFill>
            </a:endParaRPr>
          </a:p>
        </p:txBody>
      </p:sp>
      <p:grpSp>
        <p:nvGrpSpPr>
          <p:cNvPr id="2" name="Group 14"/>
          <p:cNvGrpSpPr/>
          <p:nvPr/>
        </p:nvGrpSpPr>
        <p:grpSpPr bwMode="auto">
          <a:xfrm>
            <a:off x="7891464" y="2874262"/>
            <a:ext cx="203200" cy="200087"/>
            <a:chOff x="0" y="0"/>
            <a:chExt cx="140" cy="139"/>
          </a:xfrm>
          <a:solidFill>
            <a:schemeClr val="bg1"/>
          </a:solidFill>
        </p:grpSpPr>
        <p:sp>
          <p:nvSpPr>
            <p:cNvPr id="22543" name="Freeform 15"/>
            <p:cNvSpPr>
              <a:spLocks noEditPoints="1"/>
            </p:cNvSpPr>
            <p:nvPr/>
          </p:nvSpPr>
          <p:spPr bwMode="auto">
            <a:xfrm>
              <a:off x="0" y="0"/>
              <a:ext cx="140" cy="139"/>
            </a:xfrm>
            <a:custGeom>
              <a:avLst/>
              <a:gdLst>
                <a:gd name="T0" fmla="*/ 70 w 79"/>
                <a:gd name="T1" fmla="*/ 35 h 78"/>
                <a:gd name="T2" fmla="*/ 63 w 79"/>
                <a:gd name="T3" fmla="*/ 20 h 78"/>
                <a:gd name="T4" fmla="*/ 69 w 79"/>
                <a:gd name="T5" fmla="*/ 13 h 78"/>
                <a:gd name="T6" fmla="*/ 65 w 79"/>
                <a:gd name="T7" fmla="*/ 9 h 78"/>
                <a:gd name="T8" fmla="*/ 58 w 79"/>
                <a:gd name="T9" fmla="*/ 15 h 78"/>
                <a:gd name="T10" fmla="*/ 43 w 79"/>
                <a:gd name="T11" fmla="*/ 9 h 78"/>
                <a:gd name="T12" fmla="*/ 43 w 79"/>
                <a:gd name="T13" fmla="*/ 0 h 78"/>
                <a:gd name="T14" fmla="*/ 36 w 79"/>
                <a:gd name="T15" fmla="*/ 0 h 78"/>
                <a:gd name="T16" fmla="*/ 36 w 79"/>
                <a:gd name="T17" fmla="*/ 9 h 78"/>
                <a:gd name="T18" fmla="*/ 20 w 79"/>
                <a:gd name="T19" fmla="*/ 15 h 78"/>
                <a:gd name="T20" fmla="*/ 14 w 79"/>
                <a:gd name="T21" fmla="*/ 9 h 78"/>
                <a:gd name="T22" fmla="*/ 9 w 79"/>
                <a:gd name="T23" fmla="*/ 13 h 78"/>
                <a:gd name="T24" fmla="*/ 16 w 79"/>
                <a:gd name="T25" fmla="*/ 20 h 78"/>
                <a:gd name="T26" fmla="*/ 9 w 79"/>
                <a:gd name="T27" fmla="*/ 35 h 78"/>
                <a:gd name="T28" fmla="*/ 0 w 79"/>
                <a:gd name="T29" fmla="*/ 35 h 78"/>
                <a:gd name="T30" fmla="*/ 0 w 79"/>
                <a:gd name="T31" fmla="*/ 42 h 78"/>
                <a:gd name="T32" fmla="*/ 9 w 79"/>
                <a:gd name="T33" fmla="*/ 42 h 78"/>
                <a:gd name="T34" fmla="*/ 16 w 79"/>
                <a:gd name="T35" fmla="*/ 58 h 78"/>
                <a:gd name="T36" fmla="*/ 9 w 79"/>
                <a:gd name="T37" fmla="*/ 64 h 78"/>
                <a:gd name="T38" fmla="*/ 14 w 79"/>
                <a:gd name="T39" fmla="*/ 69 h 78"/>
                <a:gd name="T40" fmla="*/ 20 w 79"/>
                <a:gd name="T41" fmla="*/ 63 h 78"/>
                <a:gd name="T42" fmla="*/ 36 w 79"/>
                <a:gd name="T43" fmla="*/ 69 h 78"/>
                <a:gd name="T44" fmla="*/ 36 w 79"/>
                <a:gd name="T45" fmla="*/ 78 h 78"/>
                <a:gd name="T46" fmla="*/ 43 w 79"/>
                <a:gd name="T47" fmla="*/ 78 h 78"/>
                <a:gd name="T48" fmla="*/ 43 w 79"/>
                <a:gd name="T49" fmla="*/ 69 h 78"/>
                <a:gd name="T50" fmla="*/ 58 w 79"/>
                <a:gd name="T51" fmla="*/ 63 h 78"/>
                <a:gd name="T52" fmla="*/ 65 w 79"/>
                <a:gd name="T53" fmla="*/ 69 h 78"/>
                <a:gd name="T54" fmla="*/ 69 w 79"/>
                <a:gd name="T55" fmla="*/ 64 h 78"/>
                <a:gd name="T56" fmla="*/ 63 w 79"/>
                <a:gd name="T57" fmla="*/ 58 h 78"/>
                <a:gd name="T58" fmla="*/ 70 w 79"/>
                <a:gd name="T59" fmla="*/ 42 h 78"/>
                <a:gd name="T60" fmla="*/ 79 w 79"/>
                <a:gd name="T61" fmla="*/ 42 h 78"/>
                <a:gd name="T62" fmla="*/ 79 w 79"/>
                <a:gd name="T63" fmla="*/ 35 h 78"/>
                <a:gd name="T64" fmla="*/ 70 w 79"/>
                <a:gd name="T65" fmla="*/ 35 h 78"/>
                <a:gd name="T66" fmla="*/ 16 w 79"/>
                <a:gd name="T67" fmla="*/ 39 h 78"/>
                <a:gd name="T68" fmla="*/ 39 w 79"/>
                <a:gd name="T69" fmla="*/ 15 h 78"/>
                <a:gd name="T70" fmla="*/ 63 w 79"/>
                <a:gd name="T71" fmla="*/ 39 h 78"/>
                <a:gd name="T72" fmla="*/ 39 w 79"/>
                <a:gd name="T73" fmla="*/ 62 h 78"/>
                <a:gd name="T74" fmla="*/ 16 w 79"/>
                <a:gd name="T75" fmla="*/ 39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9" h="78">
                  <a:moveTo>
                    <a:pt x="70" y="35"/>
                  </a:moveTo>
                  <a:cubicBezTo>
                    <a:pt x="69" y="30"/>
                    <a:pt x="67" y="24"/>
                    <a:pt x="63" y="20"/>
                  </a:cubicBezTo>
                  <a:cubicBezTo>
                    <a:pt x="69" y="13"/>
                    <a:pt x="69" y="13"/>
                    <a:pt x="69" y="13"/>
                  </a:cubicBezTo>
                  <a:cubicBezTo>
                    <a:pt x="65" y="9"/>
                    <a:pt x="65" y="9"/>
                    <a:pt x="65" y="9"/>
                  </a:cubicBezTo>
                  <a:cubicBezTo>
                    <a:pt x="58" y="15"/>
                    <a:pt x="58" y="15"/>
                    <a:pt x="58" y="15"/>
                  </a:cubicBezTo>
                  <a:cubicBezTo>
                    <a:pt x="54" y="12"/>
                    <a:pt x="49" y="9"/>
                    <a:pt x="43" y="9"/>
                  </a:cubicBezTo>
                  <a:cubicBezTo>
                    <a:pt x="43" y="0"/>
                    <a:pt x="43" y="0"/>
                    <a:pt x="43" y="0"/>
                  </a:cubicBezTo>
                  <a:cubicBezTo>
                    <a:pt x="36" y="0"/>
                    <a:pt x="36" y="0"/>
                    <a:pt x="36" y="0"/>
                  </a:cubicBezTo>
                  <a:cubicBezTo>
                    <a:pt x="36" y="9"/>
                    <a:pt x="36" y="9"/>
                    <a:pt x="36" y="9"/>
                  </a:cubicBezTo>
                  <a:cubicBezTo>
                    <a:pt x="30" y="9"/>
                    <a:pt x="25" y="12"/>
                    <a:pt x="20" y="15"/>
                  </a:cubicBezTo>
                  <a:cubicBezTo>
                    <a:pt x="14" y="9"/>
                    <a:pt x="14" y="9"/>
                    <a:pt x="14" y="9"/>
                  </a:cubicBezTo>
                  <a:cubicBezTo>
                    <a:pt x="9" y="13"/>
                    <a:pt x="9" y="13"/>
                    <a:pt x="9" y="13"/>
                  </a:cubicBezTo>
                  <a:cubicBezTo>
                    <a:pt x="16" y="20"/>
                    <a:pt x="16" y="20"/>
                    <a:pt x="16" y="20"/>
                  </a:cubicBezTo>
                  <a:cubicBezTo>
                    <a:pt x="12" y="24"/>
                    <a:pt x="10" y="30"/>
                    <a:pt x="9" y="35"/>
                  </a:cubicBezTo>
                  <a:cubicBezTo>
                    <a:pt x="0" y="35"/>
                    <a:pt x="0" y="35"/>
                    <a:pt x="0" y="35"/>
                  </a:cubicBezTo>
                  <a:cubicBezTo>
                    <a:pt x="0" y="42"/>
                    <a:pt x="0" y="42"/>
                    <a:pt x="0" y="42"/>
                  </a:cubicBezTo>
                  <a:cubicBezTo>
                    <a:pt x="9" y="42"/>
                    <a:pt x="9" y="42"/>
                    <a:pt x="9" y="42"/>
                  </a:cubicBezTo>
                  <a:cubicBezTo>
                    <a:pt x="10" y="48"/>
                    <a:pt x="12" y="53"/>
                    <a:pt x="16" y="58"/>
                  </a:cubicBezTo>
                  <a:cubicBezTo>
                    <a:pt x="9" y="64"/>
                    <a:pt x="9" y="64"/>
                    <a:pt x="9" y="64"/>
                  </a:cubicBezTo>
                  <a:cubicBezTo>
                    <a:pt x="14" y="69"/>
                    <a:pt x="14" y="69"/>
                    <a:pt x="14" y="69"/>
                  </a:cubicBezTo>
                  <a:cubicBezTo>
                    <a:pt x="20" y="63"/>
                    <a:pt x="20" y="63"/>
                    <a:pt x="20" y="63"/>
                  </a:cubicBezTo>
                  <a:cubicBezTo>
                    <a:pt x="25" y="66"/>
                    <a:pt x="30" y="68"/>
                    <a:pt x="36" y="69"/>
                  </a:cubicBezTo>
                  <a:cubicBezTo>
                    <a:pt x="36" y="78"/>
                    <a:pt x="36" y="78"/>
                    <a:pt x="36" y="78"/>
                  </a:cubicBezTo>
                  <a:cubicBezTo>
                    <a:pt x="43" y="78"/>
                    <a:pt x="43" y="78"/>
                    <a:pt x="43" y="78"/>
                  </a:cubicBezTo>
                  <a:cubicBezTo>
                    <a:pt x="43" y="69"/>
                    <a:pt x="43" y="69"/>
                    <a:pt x="43" y="69"/>
                  </a:cubicBezTo>
                  <a:cubicBezTo>
                    <a:pt x="49" y="68"/>
                    <a:pt x="54" y="66"/>
                    <a:pt x="58" y="63"/>
                  </a:cubicBezTo>
                  <a:cubicBezTo>
                    <a:pt x="65" y="69"/>
                    <a:pt x="65" y="69"/>
                    <a:pt x="65" y="69"/>
                  </a:cubicBezTo>
                  <a:cubicBezTo>
                    <a:pt x="69" y="64"/>
                    <a:pt x="69" y="64"/>
                    <a:pt x="69" y="64"/>
                  </a:cubicBezTo>
                  <a:cubicBezTo>
                    <a:pt x="63" y="58"/>
                    <a:pt x="63" y="58"/>
                    <a:pt x="63" y="58"/>
                  </a:cubicBezTo>
                  <a:cubicBezTo>
                    <a:pt x="67" y="53"/>
                    <a:pt x="69" y="48"/>
                    <a:pt x="70" y="42"/>
                  </a:cubicBezTo>
                  <a:cubicBezTo>
                    <a:pt x="79" y="42"/>
                    <a:pt x="79" y="42"/>
                    <a:pt x="79" y="42"/>
                  </a:cubicBezTo>
                  <a:cubicBezTo>
                    <a:pt x="79" y="35"/>
                    <a:pt x="79" y="35"/>
                    <a:pt x="79" y="35"/>
                  </a:cubicBezTo>
                  <a:lnTo>
                    <a:pt x="70" y="35"/>
                  </a:lnTo>
                  <a:close/>
                  <a:moveTo>
                    <a:pt x="16" y="39"/>
                  </a:moveTo>
                  <a:cubicBezTo>
                    <a:pt x="16" y="26"/>
                    <a:pt x="26" y="15"/>
                    <a:pt x="39" y="15"/>
                  </a:cubicBezTo>
                  <a:cubicBezTo>
                    <a:pt x="52" y="15"/>
                    <a:pt x="63" y="26"/>
                    <a:pt x="63" y="39"/>
                  </a:cubicBezTo>
                  <a:cubicBezTo>
                    <a:pt x="63" y="52"/>
                    <a:pt x="52" y="62"/>
                    <a:pt x="39" y="62"/>
                  </a:cubicBezTo>
                  <a:cubicBezTo>
                    <a:pt x="26" y="62"/>
                    <a:pt x="16" y="52"/>
                    <a:pt x="16"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44" name="Freeform 16"/>
            <p:cNvSpPr>
              <a:spLocks noEditPoints="1"/>
            </p:cNvSpPr>
            <p:nvPr/>
          </p:nvSpPr>
          <p:spPr bwMode="auto">
            <a:xfrm>
              <a:off x="50" y="50"/>
              <a:ext cx="41" cy="39"/>
            </a:xfrm>
            <a:custGeom>
              <a:avLst/>
              <a:gdLst>
                <a:gd name="T0" fmla="*/ 23 w 23"/>
                <a:gd name="T1" fmla="*/ 11 h 22"/>
                <a:gd name="T2" fmla="*/ 11 w 23"/>
                <a:gd name="T3" fmla="*/ 0 h 22"/>
                <a:gd name="T4" fmla="*/ 0 w 23"/>
                <a:gd name="T5" fmla="*/ 11 h 22"/>
                <a:gd name="T6" fmla="*/ 11 w 23"/>
                <a:gd name="T7" fmla="*/ 22 h 22"/>
                <a:gd name="T8" fmla="*/ 23 w 23"/>
                <a:gd name="T9" fmla="*/ 11 h 22"/>
                <a:gd name="T10" fmla="*/ 7 w 23"/>
                <a:gd name="T11" fmla="*/ 11 h 22"/>
                <a:gd name="T12" fmla="*/ 11 w 23"/>
                <a:gd name="T13" fmla="*/ 6 h 22"/>
                <a:gd name="T14" fmla="*/ 16 w 23"/>
                <a:gd name="T15" fmla="*/ 11 h 22"/>
                <a:gd name="T16" fmla="*/ 11 w 23"/>
                <a:gd name="T17" fmla="*/ 15 h 22"/>
                <a:gd name="T18" fmla="*/ 7 w 23"/>
                <a:gd name="T19" fmla="*/ 11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22">
                  <a:moveTo>
                    <a:pt x="23" y="11"/>
                  </a:moveTo>
                  <a:cubicBezTo>
                    <a:pt x="23" y="5"/>
                    <a:pt x="18" y="0"/>
                    <a:pt x="11" y="0"/>
                  </a:cubicBezTo>
                  <a:cubicBezTo>
                    <a:pt x="5" y="0"/>
                    <a:pt x="0" y="5"/>
                    <a:pt x="0" y="11"/>
                  </a:cubicBezTo>
                  <a:cubicBezTo>
                    <a:pt x="0" y="17"/>
                    <a:pt x="5" y="22"/>
                    <a:pt x="11" y="22"/>
                  </a:cubicBezTo>
                  <a:cubicBezTo>
                    <a:pt x="18" y="22"/>
                    <a:pt x="23" y="17"/>
                    <a:pt x="23" y="11"/>
                  </a:cubicBezTo>
                  <a:close/>
                  <a:moveTo>
                    <a:pt x="7" y="11"/>
                  </a:moveTo>
                  <a:cubicBezTo>
                    <a:pt x="7" y="8"/>
                    <a:pt x="9" y="6"/>
                    <a:pt x="11" y="6"/>
                  </a:cubicBezTo>
                  <a:cubicBezTo>
                    <a:pt x="14" y="6"/>
                    <a:pt x="16" y="8"/>
                    <a:pt x="16" y="11"/>
                  </a:cubicBezTo>
                  <a:cubicBezTo>
                    <a:pt x="16" y="13"/>
                    <a:pt x="14" y="15"/>
                    <a:pt x="11" y="15"/>
                  </a:cubicBezTo>
                  <a:cubicBezTo>
                    <a:pt x="9" y="15"/>
                    <a:pt x="7" y="13"/>
                    <a:pt x="7" y="1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grpSp>
      <p:grpSp>
        <p:nvGrpSpPr>
          <p:cNvPr id="3" name="Group 17"/>
          <p:cNvGrpSpPr/>
          <p:nvPr/>
        </p:nvGrpSpPr>
        <p:grpSpPr bwMode="auto">
          <a:xfrm>
            <a:off x="5865814" y="2886966"/>
            <a:ext cx="133350" cy="171503"/>
            <a:chOff x="0" y="0"/>
            <a:chExt cx="109" cy="141"/>
          </a:xfrm>
          <a:solidFill>
            <a:schemeClr val="bg1"/>
          </a:solidFill>
        </p:grpSpPr>
        <p:sp>
          <p:nvSpPr>
            <p:cNvPr id="22546" name="Freeform 18"/>
            <p:cNvSpPr>
              <a:spLocks noEditPoints="1"/>
            </p:cNvSpPr>
            <p:nvPr/>
          </p:nvSpPr>
          <p:spPr bwMode="auto">
            <a:xfrm>
              <a:off x="0" y="0"/>
              <a:ext cx="109" cy="141"/>
            </a:xfrm>
            <a:custGeom>
              <a:avLst/>
              <a:gdLst>
                <a:gd name="T0" fmla="*/ 75 w 109"/>
                <a:gd name="T1" fmla="*/ 0 h 141"/>
                <a:gd name="T2" fmla="*/ 0 w 109"/>
                <a:gd name="T3" fmla="*/ 0 h 141"/>
                <a:gd name="T4" fmla="*/ 0 w 109"/>
                <a:gd name="T5" fmla="*/ 141 h 141"/>
                <a:gd name="T6" fmla="*/ 109 w 109"/>
                <a:gd name="T7" fmla="*/ 141 h 141"/>
                <a:gd name="T8" fmla="*/ 109 w 109"/>
                <a:gd name="T9" fmla="*/ 34 h 141"/>
                <a:gd name="T10" fmla="*/ 75 w 109"/>
                <a:gd name="T11" fmla="*/ 0 h 141"/>
                <a:gd name="T12" fmla="*/ 13 w 109"/>
                <a:gd name="T13" fmla="*/ 128 h 141"/>
                <a:gd name="T14" fmla="*/ 13 w 109"/>
                <a:gd name="T15" fmla="*/ 13 h 141"/>
                <a:gd name="T16" fmla="*/ 68 w 109"/>
                <a:gd name="T17" fmla="*/ 13 h 141"/>
                <a:gd name="T18" fmla="*/ 68 w 109"/>
                <a:gd name="T19" fmla="*/ 43 h 141"/>
                <a:gd name="T20" fmla="*/ 96 w 109"/>
                <a:gd name="T21" fmla="*/ 43 h 141"/>
                <a:gd name="T22" fmla="*/ 96 w 109"/>
                <a:gd name="T23" fmla="*/ 128 h 141"/>
                <a:gd name="T24" fmla="*/ 13 w 109"/>
                <a:gd name="T25" fmla="*/ 128 h 1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09" h="141">
                  <a:moveTo>
                    <a:pt x="75" y="0"/>
                  </a:moveTo>
                  <a:lnTo>
                    <a:pt x="0" y="0"/>
                  </a:lnTo>
                  <a:lnTo>
                    <a:pt x="0" y="141"/>
                  </a:lnTo>
                  <a:lnTo>
                    <a:pt x="109" y="141"/>
                  </a:lnTo>
                  <a:lnTo>
                    <a:pt x="109" y="34"/>
                  </a:lnTo>
                  <a:lnTo>
                    <a:pt x="75" y="0"/>
                  </a:lnTo>
                  <a:close/>
                  <a:moveTo>
                    <a:pt x="13" y="128"/>
                  </a:moveTo>
                  <a:lnTo>
                    <a:pt x="13" y="13"/>
                  </a:lnTo>
                  <a:lnTo>
                    <a:pt x="68" y="13"/>
                  </a:lnTo>
                  <a:lnTo>
                    <a:pt x="68" y="43"/>
                  </a:lnTo>
                  <a:lnTo>
                    <a:pt x="96" y="43"/>
                  </a:lnTo>
                  <a:lnTo>
                    <a:pt x="96" y="128"/>
                  </a:lnTo>
                  <a:lnTo>
                    <a:pt x="13" y="12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47" name="Freeform 19"/>
            <p:cNvSpPr/>
            <p:nvPr/>
          </p:nvSpPr>
          <p:spPr bwMode="auto">
            <a:xfrm>
              <a:off x="32" y="48"/>
              <a:ext cx="43" cy="47"/>
            </a:xfrm>
            <a:custGeom>
              <a:avLst/>
              <a:gdLst>
                <a:gd name="T0" fmla="*/ 29 w 43"/>
                <a:gd name="T1" fmla="*/ 23 h 47"/>
                <a:gd name="T2" fmla="*/ 29 w 43"/>
                <a:gd name="T3" fmla="*/ 0 h 47"/>
                <a:gd name="T4" fmla="*/ 16 w 43"/>
                <a:gd name="T5" fmla="*/ 0 h 47"/>
                <a:gd name="T6" fmla="*/ 16 w 43"/>
                <a:gd name="T7" fmla="*/ 23 h 47"/>
                <a:gd name="T8" fmla="*/ 9 w 43"/>
                <a:gd name="T9" fmla="*/ 16 h 47"/>
                <a:gd name="T10" fmla="*/ 0 w 43"/>
                <a:gd name="T11" fmla="*/ 25 h 47"/>
                <a:gd name="T12" fmla="*/ 21 w 43"/>
                <a:gd name="T13" fmla="*/ 47 h 47"/>
                <a:gd name="T14" fmla="*/ 43 w 43"/>
                <a:gd name="T15" fmla="*/ 25 h 47"/>
                <a:gd name="T16" fmla="*/ 36 w 43"/>
                <a:gd name="T17" fmla="*/ 16 h 47"/>
                <a:gd name="T18" fmla="*/ 29 w 43"/>
                <a:gd name="T19" fmla="*/ 2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3" h="47">
                  <a:moveTo>
                    <a:pt x="29" y="23"/>
                  </a:moveTo>
                  <a:lnTo>
                    <a:pt x="29" y="0"/>
                  </a:lnTo>
                  <a:lnTo>
                    <a:pt x="16" y="0"/>
                  </a:lnTo>
                  <a:lnTo>
                    <a:pt x="16" y="23"/>
                  </a:lnTo>
                  <a:lnTo>
                    <a:pt x="9" y="16"/>
                  </a:lnTo>
                  <a:lnTo>
                    <a:pt x="0" y="25"/>
                  </a:lnTo>
                  <a:lnTo>
                    <a:pt x="21" y="47"/>
                  </a:lnTo>
                  <a:lnTo>
                    <a:pt x="43" y="25"/>
                  </a:lnTo>
                  <a:lnTo>
                    <a:pt x="36" y="16"/>
                  </a:lnTo>
                  <a:lnTo>
                    <a:pt x="29"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48" name="Rectangle 20"/>
            <p:cNvSpPr>
              <a:spLocks noChangeArrowheads="1"/>
            </p:cNvSpPr>
            <p:nvPr/>
          </p:nvSpPr>
          <p:spPr bwMode="auto">
            <a:xfrm>
              <a:off x="37" y="102"/>
              <a:ext cx="34" cy="12"/>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bg1">
                    <a:lumMod val="50000"/>
                  </a:schemeClr>
                </a:solidFill>
              </a:endParaRPr>
            </a:p>
          </p:txBody>
        </p:sp>
      </p:grpSp>
      <p:grpSp>
        <p:nvGrpSpPr>
          <p:cNvPr id="4" name="Group 21"/>
          <p:cNvGrpSpPr/>
          <p:nvPr/>
        </p:nvGrpSpPr>
        <p:grpSpPr bwMode="auto">
          <a:xfrm>
            <a:off x="6873876" y="2890142"/>
            <a:ext cx="174625" cy="168327"/>
            <a:chOff x="0" y="0"/>
            <a:chExt cx="141" cy="139"/>
          </a:xfrm>
        </p:grpSpPr>
        <p:sp>
          <p:nvSpPr>
            <p:cNvPr id="22550" name="Freeform 22"/>
            <p:cNvSpPr>
              <a:spLocks noEditPoints="1"/>
            </p:cNvSpPr>
            <p:nvPr/>
          </p:nvSpPr>
          <p:spPr bwMode="auto">
            <a:xfrm>
              <a:off x="0" y="0"/>
              <a:ext cx="141" cy="139"/>
            </a:xfrm>
            <a:custGeom>
              <a:avLst/>
              <a:gdLst>
                <a:gd name="T0" fmla="*/ 128 w 141"/>
                <a:gd name="T1" fmla="*/ 101 h 139"/>
                <a:gd name="T2" fmla="*/ 37 w 141"/>
                <a:gd name="T3" fmla="*/ 101 h 139"/>
                <a:gd name="T4" fmla="*/ 37 w 141"/>
                <a:gd name="T5" fmla="*/ 11 h 139"/>
                <a:gd name="T6" fmla="*/ 68 w 141"/>
                <a:gd name="T7" fmla="*/ 11 h 139"/>
                <a:gd name="T8" fmla="*/ 68 w 141"/>
                <a:gd name="T9" fmla="*/ 0 h 139"/>
                <a:gd name="T10" fmla="*/ 25 w 141"/>
                <a:gd name="T11" fmla="*/ 0 h 139"/>
                <a:gd name="T12" fmla="*/ 25 w 141"/>
                <a:gd name="T13" fmla="*/ 25 h 139"/>
                <a:gd name="T14" fmla="*/ 0 w 141"/>
                <a:gd name="T15" fmla="*/ 25 h 139"/>
                <a:gd name="T16" fmla="*/ 0 w 141"/>
                <a:gd name="T17" fmla="*/ 139 h 139"/>
                <a:gd name="T18" fmla="*/ 114 w 141"/>
                <a:gd name="T19" fmla="*/ 139 h 139"/>
                <a:gd name="T20" fmla="*/ 114 w 141"/>
                <a:gd name="T21" fmla="*/ 114 h 139"/>
                <a:gd name="T22" fmla="*/ 141 w 141"/>
                <a:gd name="T23" fmla="*/ 114 h 139"/>
                <a:gd name="T24" fmla="*/ 141 w 141"/>
                <a:gd name="T25" fmla="*/ 71 h 139"/>
                <a:gd name="T26" fmla="*/ 128 w 141"/>
                <a:gd name="T27" fmla="*/ 71 h 139"/>
                <a:gd name="T28" fmla="*/ 128 w 141"/>
                <a:gd name="T29" fmla="*/ 101 h 139"/>
                <a:gd name="T30" fmla="*/ 103 w 141"/>
                <a:gd name="T31" fmla="*/ 126 h 139"/>
                <a:gd name="T32" fmla="*/ 12 w 141"/>
                <a:gd name="T33" fmla="*/ 126 h 139"/>
                <a:gd name="T34" fmla="*/ 12 w 141"/>
                <a:gd name="T35" fmla="*/ 37 h 139"/>
                <a:gd name="T36" fmla="*/ 25 w 141"/>
                <a:gd name="T37" fmla="*/ 37 h 139"/>
                <a:gd name="T38" fmla="*/ 25 w 141"/>
                <a:gd name="T39" fmla="*/ 114 h 139"/>
                <a:gd name="T40" fmla="*/ 103 w 141"/>
                <a:gd name="T41" fmla="*/ 114 h 139"/>
                <a:gd name="T42" fmla="*/ 103 w 141"/>
                <a:gd name="T43" fmla="*/ 126 h 1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41" h="139">
                  <a:moveTo>
                    <a:pt x="128" y="101"/>
                  </a:moveTo>
                  <a:lnTo>
                    <a:pt x="37" y="101"/>
                  </a:lnTo>
                  <a:lnTo>
                    <a:pt x="37" y="11"/>
                  </a:lnTo>
                  <a:lnTo>
                    <a:pt x="68" y="11"/>
                  </a:lnTo>
                  <a:lnTo>
                    <a:pt x="68" y="0"/>
                  </a:lnTo>
                  <a:lnTo>
                    <a:pt x="25" y="0"/>
                  </a:lnTo>
                  <a:lnTo>
                    <a:pt x="25" y="25"/>
                  </a:lnTo>
                  <a:lnTo>
                    <a:pt x="0" y="25"/>
                  </a:lnTo>
                  <a:lnTo>
                    <a:pt x="0" y="139"/>
                  </a:lnTo>
                  <a:lnTo>
                    <a:pt x="114" y="139"/>
                  </a:lnTo>
                  <a:lnTo>
                    <a:pt x="114" y="114"/>
                  </a:lnTo>
                  <a:lnTo>
                    <a:pt x="141" y="114"/>
                  </a:lnTo>
                  <a:lnTo>
                    <a:pt x="141" y="71"/>
                  </a:lnTo>
                  <a:lnTo>
                    <a:pt x="128" y="71"/>
                  </a:lnTo>
                  <a:lnTo>
                    <a:pt x="128" y="101"/>
                  </a:lnTo>
                  <a:close/>
                  <a:moveTo>
                    <a:pt x="103" y="126"/>
                  </a:moveTo>
                  <a:lnTo>
                    <a:pt x="12" y="126"/>
                  </a:lnTo>
                  <a:lnTo>
                    <a:pt x="12" y="37"/>
                  </a:lnTo>
                  <a:lnTo>
                    <a:pt x="25" y="37"/>
                  </a:lnTo>
                  <a:lnTo>
                    <a:pt x="25" y="114"/>
                  </a:lnTo>
                  <a:lnTo>
                    <a:pt x="103" y="114"/>
                  </a:lnTo>
                  <a:lnTo>
                    <a:pt x="103" y="1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51" name="Freeform 23"/>
            <p:cNvSpPr/>
            <p:nvPr/>
          </p:nvSpPr>
          <p:spPr bwMode="auto">
            <a:xfrm>
              <a:off x="78" y="0"/>
              <a:ext cx="63" cy="61"/>
            </a:xfrm>
            <a:custGeom>
              <a:avLst/>
              <a:gdLst>
                <a:gd name="T0" fmla="*/ 11 w 63"/>
                <a:gd name="T1" fmla="*/ 0 h 61"/>
                <a:gd name="T2" fmla="*/ 11 w 63"/>
                <a:gd name="T3" fmla="*/ 11 h 61"/>
                <a:gd name="T4" fmla="*/ 41 w 63"/>
                <a:gd name="T5" fmla="*/ 11 h 61"/>
                <a:gd name="T6" fmla="*/ 0 w 63"/>
                <a:gd name="T7" fmla="*/ 52 h 61"/>
                <a:gd name="T8" fmla="*/ 9 w 63"/>
                <a:gd name="T9" fmla="*/ 61 h 61"/>
                <a:gd name="T10" fmla="*/ 50 w 63"/>
                <a:gd name="T11" fmla="*/ 20 h 61"/>
                <a:gd name="T12" fmla="*/ 50 w 63"/>
                <a:gd name="T13" fmla="*/ 50 h 61"/>
                <a:gd name="T14" fmla="*/ 63 w 63"/>
                <a:gd name="T15" fmla="*/ 50 h 61"/>
                <a:gd name="T16" fmla="*/ 63 w 63"/>
                <a:gd name="T17" fmla="*/ 0 h 61"/>
                <a:gd name="T18" fmla="*/ 11 w 63"/>
                <a:gd name="T19"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1">
                  <a:moveTo>
                    <a:pt x="11" y="0"/>
                  </a:moveTo>
                  <a:lnTo>
                    <a:pt x="11" y="11"/>
                  </a:lnTo>
                  <a:lnTo>
                    <a:pt x="41" y="11"/>
                  </a:lnTo>
                  <a:lnTo>
                    <a:pt x="0" y="52"/>
                  </a:lnTo>
                  <a:lnTo>
                    <a:pt x="9" y="61"/>
                  </a:lnTo>
                  <a:lnTo>
                    <a:pt x="50" y="20"/>
                  </a:lnTo>
                  <a:lnTo>
                    <a:pt x="50" y="50"/>
                  </a:lnTo>
                  <a:lnTo>
                    <a:pt x="63" y="50"/>
                  </a:lnTo>
                  <a:lnTo>
                    <a:pt x="63" y="0"/>
                  </a:lnTo>
                  <a:lnTo>
                    <a:pt x="1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grpSp>
      <p:grpSp>
        <p:nvGrpSpPr>
          <p:cNvPr id="5" name="Group 24"/>
          <p:cNvGrpSpPr/>
          <p:nvPr/>
        </p:nvGrpSpPr>
        <p:grpSpPr bwMode="auto">
          <a:xfrm>
            <a:off x="4879976" y="2886966"/>
            <a:ext cx="174625" cy="171503"/>
            <a:chOff x="0" y="0"/>
            <a:chExt cx="141" cy="141"/>
          </a:xfrm>
        </p:grpSpPr>
        <p:sp>
          <p:nvSpPr>
            <p:cNvPr id="22553" name="Freeform 25"/>
            <p:cNvSpPr>
              <a:spLocks noEditPoints="1"/>
            </p:cNvSpPr>
            <p:nvPr/>
          </p:nvSpPr>
          <p:spPr bwMode="auto">
            <a:xfrm>
              <a:off x="79" y="79"/>
              <a:ext cx="62" cy="62"/>
            </a:xfrm>
            <a:custGeom>
              <a:avLst/>
              <a:gdLst>
                <a:gd name="T0" fmla="*/ 62 w 62"/>
                <a:gd name="T1" fmla="*/ 62 h 62"/>
                <a:gd name="T2" fmla="*/ 0 w 62"/>
                <a:gd name="T3" fmla="*/ 62 h 62"/>
                <a:gd name="T4" fmla="*/ 0 w 62"/>
                <a:gd name="T5" fmla="*/ 0 h 62"/>
                <a:gd name="T6" fmla="*/ 62 w 62"/>
                <a:gd name="T7" fmla="*/ 0 h 62"/>
                <a:gd name="T8" fmla="*/ 62 w 62"/>
                <a:gd name="T9" fmla="*/ 62 h 62"/>
                <a:gd name="T10" fmla="*/ 10 w 62"/>
                <a:gd name="T11" fmla="*/ 49 h 62"/>
                <a:gd name="T12" fmla="*/ 49 w 62"/>
                <a:gd name="T13" fmla="*/ 49 h 62"/>
                <a:gd name="T14" fmla="*/ 49 w 62"/>
                <a:gd name="T15" fmla="*/ 12 h 62"/>
                <a:gd name="T16" fmla="*/ 10 w 62"/>
                <a:gd name="T17" fmla="*/ 12 h 62"/>
                <a:gd name="T18" fmla="*/ 10 w 62"/>
                <a:gd name="T19" fmla="*/ 4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2">
                  <a:moveTo>
                    <a:pt x="62" y="62"/>
                  </a:moveTo>
                  <a:lnTo>
                    <a:pt x="0" y="62"/>
                  </a:lnTo>
                  <a:lnTo>
                    <a:pt x="0" y="0"/>
                  </a:lnTo>
                  <a:lnTo>
                    <a:pt x="62" y="0"/>
                  </a:lnTo>
                  <a:lnTo>
                    <a:pt x="62" y="62"/>
                  </a:lnTo>
                  <a:close/>
                  <a:moveTo>
                    <a:pt x="10" y="49"/>
                  </a:moveTo>
                  <a:lnTo>
                    <a:pt x="49" y="49"/>
                  </a:lnTo>
                  <a:lnTo>
                    <a:pt x="49" y="12"/>
                  </a:lnTo>
                  <a:lnTo>
                    <a:pt x="10" y="12"/>
                  </a:lnTo>
                  <a:lnTo>
                    <a:pt x="10" y="4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54" name="Freeform 26"/>
            <p:cNvSpPr>
              <a:spLocks noEditPoints="1"/>
            </p:cNvSpPr>
            <p:nvPr/>
          </p:nvSpPr>
          <p:spPr bwMode="auto">
            <a:xfrm>
              <a:off x="0" y="79"/>
              <a:ext cx="63" cy="62"/>
            </a:xfrm>
            <a:custGeom>
              <a:avLst/>
              <a:gdLst>
                <a:gd name="T0" fmla="*/ 63 w 63"/>
                <a:gd name="T1" fmla="*/ 62 h 62"/>
                <a:gd name="T2" fmla="*/ 0 w 63"/>
                <a:gd name="T3" fmla="*/ 62 h 62"/>
                <a:gd name="T4" fmla="*/ 0 w 63"/>
                <a:gd name="T5" fmla="*/ 0 h 62"/>
                <a:gd name="T6" fmla="*/ 63 w 63"/>
                <a:gd name="T7" fmla="*/ 0 h 62"/>
                <a:gd name="T8" fmla="*/ 63 w 63"/>
                <a:gd name="T9" fmla="*/ 62 h 62"/>
                <a:gd name="T10" fmla="*/ 13 w 63"/>
                <a:gd name="T11" fmla="*/ 49 h 62"/>
                <a:gd name="T12" fmla="*/ 50 w 63"/>
                <a:gd name="T13" fmla="*/ 49 h 62"/>
                <a:gd name="T14" fmla="*/ 50 w 63"/>
                <a:gd name="T15" fmla="*/ 12 h 62"/>
                <a:gd name="T16" fmla="*/ 13 w 63"/>
                <a:gd name="T17" fmla="*/ 12 h 62"/>
                <a:gd name="T18" fmla="*/ 13 w 63"/>
                <a:gd name="T19" fmla="*/ 49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2">
                  <a:moveTo>
                    <a:pt x="63" y="62"/>
                  </a:moveTo>
                  <a:lnTo>
                    <a:pt x="0" y="62"/>
                  </a:lnTo>
                  <a:lnTo>
                    <a:pt x="0" y="0"/>
                  </a:lnTo>
                  <a:lnTo>
                    <a:pt x="63" y="0"/>
                  </a:lnTo>
                  <a:lnTo>
                    <a:pt x="63" y="62"/>
                  </a:lnTo>
                  <a:close/>
                  <a:moveTo>
                    <a:pt x="13" y="49"/>
                  </a:moveTo>
                  <a:lnTo>
                    <a:pt x="50" y="49"/>
                  </a:lnTo>
                  <a:lnTo>
                    <a:pt x="50" y="12"/>
                  </a:lnTo>
                  <a:lnTo>
                    <a:pt x="13" y="12"/>
                  </a:lnTo>
                  <a:lnTo>
                    <a:pt x="13" y="4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55" name="Freeform 27"/>
            <p:cNvSpPr>
              <a:spLocks noEditPoints="1"/>
            </p:cNvSpPr>
            <p:nvPr/>
          </p:nvSpPr>
          <p:spPr bwMode="auto">
            <a:xfrm>
              <a:off x="79" y="0"/>
              <a:ext cx="62" cy="63"/>
            </a:xfrm>
            <a:custGeom>
              <a:avLst/>
              <a:gdLst>
                <a:gd name="T0" fmla="*/ 62 w 62"/>
                <a:gd name="T1" fmla="*/ 63 h 63"/>
                <a:gd name="T2" fmla="*/ 0 w 62"/>
                <a:gd name="T3" fmla="*/ 63 h 63"/>
                <a:gd name="T4" fmla="*/ 0 w 62"/>
                <a:gd name="T5" fmla="*/ 0 h 63"/>
                <a:gd name="T6" fmla="*/ 62 w 62"/>
                <a:gd name="T7" fmla="*/ 0 h 63"/>
                <a:gd name="T8" fmla="*/ 62 w 62"/>
                <a:gd name="T9" fmla="*/ 63 h 63"/>
                <a:gd name="T10" fmla="*/ 10 w 62"/>
                <a:gd name="T11" fmla="*/ 52 h 63"/>
                <a:gd name="T12" fmla="*/ 49 w 62"/>
                <a:gd name="T13" fmla="*/ 52 h 63"/>
                <a:gd name="T14" fmla="*/ 49 w 62"/>
                <a:gd name="T15" fmla="*/ 13 h 63"/>
                <a:gd name="T16" fmla="*/ 10 w 62"/>
                <a:gd name="T17" fmla="*/ 13 h 63"/>
                <a:gd name="T18" fmla="*/ 10 w 62"/>
                <a:gd name="T19"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2" h="63">
                  <a:moveTo>
                    <a:pt x="62" y="63"/>
                  </a:moveTo>
                  <a:lnTo>
                    <a:pt x="0" y="63"/>
                  </a:lnTo>
                  <a:lnTo>
                    <a:pt x="0" y="0"/>
                  </a:lnTo>
                  <a:lnTo>
                    <a:pt x="62" y="0"/>
                  </a:lnTo>
                  <a:lnTo>
                    <a:pt x="62" y="63"/>
                  </a:lnTo>
                  <a:close/>
                  <a:moveTo>
                    <a:pt x="10" y="52"/>
                  </a:moveTo>
                  <a:lnTo>
                    <a:pt x="49" y="52"/>
                  </a:lnTo>
                  <a:lnTo>
                    <a:pt x="49" y="13"/>
                  </a:lnTo>
                  <a:lnTo>
                    <a:pt x="10" y="13"/>
                  </a:lnTo>
                  <a:lnTo>
                    <a:pt x="10" y="5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sp>
          <p:nvSpPr>
            <p:cNvPr id="22556" name="Freeform 28"/>
            <p:cNvSpPr>
              <a:spLocks noEditPoints="1"/>
            </p:cNvSpPr>
            <p:nvPr/>
          </p:nvSpPr>
          <p:spPr bwMode="auto">
            <a:xfrm>
              <a:off x="0" y="0"/>
              <a:ext cx="63" cy="63"/>
            </a:xfrm>
            <a:custGeom>
              <a:avLst/>
              <a:gdLst>
                <a:gd name="T0" fmla="*/ 63 w 63"/>
                <a:gd name="T1" fmla="*/ 63 h 63"/>
                <a:gd name="T2" fmla="*/ 0 w 63"/>
                <a:gd name="T3" fmla="*/ 63 h 63"/>
                <a:gd name="T4" fmla="*/ 0 w 63"/>
                <a:gd name="T5" fmla="*/ 0 h 63"/>
                <a:gd name="T6" fmla="*/ 63 w 63"/>
                <a:gd name="T7" fmla="*/ 0 h 63"/>
                <a:gd name="T8" fmla="*/ 63 w 63"/>
                <a:gd name="T9" fmla="*/ 63 h 63"/>
                <a:gd name="T10" fmla="*/ 13 w 63"/>
                <a:gd name="T11" fmla="*/ 52 h 63"/>
                <a:gd name="T12" fmla="*/ 50 w 63"/>
                <a:gd name="T13" fmla="*/ 52 h 63"/>
                <a:gd name="T14" fmla="*/ 50 w 63"/>
                <a:gd name="T15" fmla="*/ 13 h 63"/>
                <a:gd name="T16" fmla="*/ 13 w 63"/>
                <a:gd name="T17" fmla="*/ 13 h 63"/>
                <a:gd name="T18" fmla="*/ 13 w 63"/>
                <a:gd name="T19" fmla="*/ 52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3" h="63">
                  <a:moveTo>
                    <a:pt x="63" y="63"/>
                  </a:moveTo>
                  <a:lnTo>
                    <a:pt x="0" y="63"/>
                  </a:lnTo>
                  <a:lnTo>
                    <a:pt x="0" y="0"/>
                  </a:lnTo>
                  <a:lnTo>
                    <a:pt x="63" y="0"/>
                  </a:lnTo>
                  <a:lnTo>
                    <a:pt x="63" y="63"/>
                  </a:lnTo>
                  <a:close/>
                  <a:moveTo>
                    <a:pt x="13" y="52"/>
                  </a:moveTo>
                  <a:lnTo>
                    <a:pt x="50" y="52"/>
                  </a:lnTo>
                  <a:lnTo>
                    <a:pt x="50" y="13"/>
                  </a:lnTo>
                  <a:lnTo>
                    <a:pt x="13" y="13"/>
                  </a:lnTo>
                  <a:lnTo>
                    <a:pt x="13" y="5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bg1">
                    <a:lumMod val="50000"/>
                  </a:schemeClr>
                </a:solidFill>
              </a:endParaRPr>
            </a:p>
          </p:txBody>
        </p:sp>
      </p:grpSp>
      <p:sp>
        <p:nvSpPr>
          <p:cNvPr id="22557" name="Rectangle 29"/>
          <p:cNvSpPr>
            <a:spLocks noChangeArrowheads="1"/>
          </p:cNvSpPr>
          <p:nvPr/>
        </p:nvSpPr>
        <p:spPr bwMode="auto">
          <a:xfrm>
            <a:off x="4572001" y="1346617"/>
            <a:ext cx="3960813" cy="1370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nSpc>
                <a:spcPct val="120000"/>
              </a:lnSpc>
            </a:pPr>
            <a:r>
              <a:rPr lang="zh-CN" altLang="en-US" sz="12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en-US" altLang="zh-CN" sz="1200" b="1" dirty="0" smtClean="0">
              <a:solidFill>
                <a:schemeClr val="bg1">
                  <a:lumMod val="50000"/>
                </a:schemeClr>
              </a:solidFill>
              <a:latin typeface="微软雅黑" panose="020B0503020204020204" pitchFamily="34" charset="-122"/>
              <a:ea typeface="微软雅黑" panose="020B0503020204020204" pitchFamily="34" charset="-122"/>
            </a:endParaRPr>
          </a:p>
          <a:p>
            <a:pPr>
              <a:lnSpc>
                <a:spcPct val="120000"/>
              </a:lnSpc>
            </a:pPr>
            <a:endParaRPr lang="zh-CN" altLang="en-US" sz="800" dirty="0">
              <a:solidFill>
                <a:schemeClr val="bg1">
                  <a:lumMod val="50000"/>
                </a:schemeClr>
              </a:solidFill>
            </a:endParaRPr>
          </a:p>
          <a:p>
            <a:pPr defTabSz="914400">
              <a:lnSpc>
                <a:spcPct val="120000"/>
              </a:lnSpc>
              <a:spcBef>
                <a:spcPts val="300"/>
              </a:spcBef>
              <a:defRPr/>
            </a:pP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此处添加文本单击此处添加文本单击此处添加文本单击此处添加文本单击此处添加文本单击此处添加文本单击此处添加文本单击此处添加文本单击此处添加文本单击此处添加文本单击此处添加文本单击此处添加文本</a:t>
            </a:r>
            <a:endParaRPr lang="en-US" altLang="zh-CN" sz="800" dirty="0" smtClean="0">
              <a:solidFill>
                <a:schemeClr val="bg1">
                  <a:lumMod val="50000"/>
                </a:schemeClr>
              </a:solidFill>
              <a:latin typeface="微软雅黑" panose="020B0503020204020204" pitchFamily="34" charset="-122"/>
              <a:ea typeface="微软雅黑" panose="020B0503020204020204" pitchFamily="34" charset="-122"/>
            </a:endParaRPr>
          </a:p>
          <a:p>
            <a:pPr defTabSz="914400">
              <a:lnSpc>
                <a:spcPct val="120000"/>
              </a:lnSpc>
              <a:spcBef>
                <a:spcPts val="300"/>
              </a:spcBef>
              <a:defRPr/>
            </a:pP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单击此处添加文本单击此处添加文本单击此处添加文本单击此处添加文本单击此处添加文本单击此处添加文本</a:t>
            </a:r>
            <a:endParaRPr lang="en-US" altLang="zh-CN" sz="800" dirty="0" smtClean="0">
              <a:solidFill>
                <a:schemeClr val="bg1">
                  <a:lumMod val="50000"/>
                </a:schemeClr>
              </a:solidFill>
              <a:latin typeface="微软雅黑" panose="020B0503020204020204" pitchFamily="34" charset="-122"/>
              <a:ea typeface="微软雅黑" panose="020B0503020204020204" pitchFamily="34" charset="-122"/>
            </a:endParaRPr>
          </a:p>
          <a:p>
            <a:pPr defTabSz="914400">
              <a:lnSpc>
                <a:spcPct val="120000"/>
              </a:lnSpc>
              <a:spcBef>
                <a:spcPts val="300"/>
              </a:spcBef>
              <a:defRPr/>
            </a:pPr>
            <a:endParaRPr lang="en-US" altLang="zh-CN" sz="800" dirty="0" smtClean="0">
              <a:solidFill>
                <a:schemeClr val="bg1">
                  <a:lumMod val="50000"/>
                </a:schemeClr>
              </a:solidFill>
              <a:latin typeface="微软雅黑" panose="020B0503020204020204" pitchFamily="34" charset="-122"/>
              <a:ea typeface="微软雅黑" panose="020B0503020204020204" pitchFamily="34" charset="-122"/>
            </a:endParaRPr>
          </a:p>
        </p:txBody>
      </p:sp>
      <p:sp>
        <p:nvSpPr>
          <p:cNvPr id="22558" name="Rectangle 30"/>
          <p:cNvSpPr>
            <a:spLocks noChangeArrowheads="1"/>
          </p:cNvSpPr>
          <p:nvPr/>
        </p:nvSpPr>
        <p:spPr bwMode="auto">
          <a:xfrm>
            <a:off x="4572001" y="3741305"/>
            <a:ext cx="3960813" cy="295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14400">
              <a:lnSpc>
                <a:spcPct val="120000"/>
              </a:lnSpc>
              <a:spcBef>
                <a:spcPts val="300"/>
              </a:spcBef>
              <a:defRPr/>
            </a:pP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单击此处添加文本单击此处添加文本单击此处添加文本单击此处添加文本单击此处添加文本单击此处添加文本</a:t>
            </a:r>
            <a:endParaRPr lang="en-US" altLang="zh-CN" sz="800" dirty="0" smtClean="0">
              <a:solidFill>
                <a:schemeClr val="bg1">
                  <a:lumMod val="50000"/>
                </a:schemeClr>
              </a:solidFill>
              <a:latin typeface="微软雅黑" panose="020B0503020204020204" pitchFamily="34" charset="-122"/>
              <a:ea typeface="微软雅黑" panose="020B0503020204020204" pitchFamily="34" charset="-122"/>
            </a:endParaRPr>
          </a:p>
        </p:txBody>
      </p:sp>
      <p:sp>
        <p:nvSpPr>
          <p:cNvPr id="22559" name="Rectangle 31"/>
          <p:cNvSpPr>
            <a:spLocks noChangeArrowheads="1"/>
          </p:cNvSpPr>
          <p:nvPr/>
        </p:nvSpPr>
        <p:spPr bwMode="auto">
          <a:xfrm>
            <a:off x="7551739" y="3290317"/>
            <a:ext cx="898525" cy="214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pPr algn="ct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r>
              <a:rPr lang="zh-CN" altLang="zh-CN" sz="800" b="1" dirty="0" smtClean="0">
                <a:solidFill>
                  <a:schemeClr val="bg1">
                    <a:lumMod val="50000"/>
                  </a:schemeClr>
                </a:solidFill>
                <a:latin typeface="微软雅黑" panose="020B0503020204020204" pitchFamily="34" charset="-122"/>
                <a:ea typeface="微软雅黑" panose="020B0503020204020204" pitchFamily="34" charset="-122"/>
              </a:rPr>
              <a:t>t </a:t>
            </a:r>
            <a:endParaRPr lang="zh-CN" altLang="zh-CN" sz="8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0" name="Rectangle 32"/>
          <p:cNvSpPr>
            <a:spLocks noChangeArrowheads="1"/>
          </p:cNvSpPr>
          <p:nvPr/>
        </p:nvSpPr>
        <p:spPr bwMode="auto">
          <a:xfrm>
            <a:off x="6552390" y="3290316"/>
            <a:ext cx="800135" cy="21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pPr algn="ct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zh-CN" altLang="zh-CN" sz="8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1" name="Rectangle 33"/>
          <p:cNvSpPr>
            <a:spLocks noChangeArrowheads="1"/>
          </p:cNvSpPr>
          <p:nvPr/>
        </p:nvSpPr>
        <p:spPr bwMode="auto">
          <a:xfrm>
            <a:off x="5499877" y="3290316"/>
            <a:ext cx="800135" cy="21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pPr algn="ct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zh-CN" altLang="zh-CN" sz="8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2" name="Rectangle 34"/>
          <p:cNvSpPr>
            <a:spLocks noChangeArrowheads="1"/>
          </p:cNvSpPr>
          <p:nvPr/>
        </p:nvSpPr>
        <p:spPr bwMode="auto">
          <a:xfrm>
            <a:off x="4570396" y="3290316"/>
            <a:ext cx="800135" cy="215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pPr algn="ct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zh-CN" altLang="zh-CN" sz="800" b="1"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3" name="Rectangle 35"/>
          <p:cNvSpPr>
            <a:spLocks noChangeArrowheads="1"/>
          </p:cNvSpPr>
          <p:nvPr/>
        </p:nvSpPr>
        <p:spPr bwMode="auto">
          <a:xfrm>
            <a:off x="2261825" y="2851292"/>
            <a:ext cx="989256" cy="400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r>
              <a:rPr lang="zh-CN" altLang="en-US" sz="1200" b="1" dirty="0" smtClean="0">
                <a:solidFill>
                  <a:schemeClr val="bg1">
                    <a:lumMod val="50000"/>
                  </a:schemeClr>
                </a:solidFill>
                <a:latin typeface="微软雅黑" panose="020B0503020204020204" pitchFamily="34" charset="-122"/>
                <a:ea typeface="微软雅黑" panose="020B0503020204020204" pitchFamily="34" charset="-122"/>
              </a:rPr>
              <a:t>01</a:t>
            </a: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en-US" altLang="zh-CN" sz="1200" b="1" dirty="0" smtClean="0">
              <a:solidFill>
                <a:schemeClr val="bg1">
                  <a:lumMod val="50000"/>
                </a:schemeClr>
              </a:solidFill>
              <a:latin typeface="微软雅黑" panose="020B0503020204020204" pitchFamily="34" charset="-122"/>
              <a:ea typeface="微软雅黑" panose="020B0503020204020204" pitchFamily="34" charset="-122"/>
            </a:endParaRPr>
          </a:p>
          <a:p>
            <a:endParaRPr lang="zh-CN" altLang="en-US"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4" name="Rectangle 36"/>
          <p:cNvSpPr>
            <a:spLocks noChangeArrowheads="1"/>
          </p:cNvSpPr>
          <p:nvPr/>
        </p:nvSpPr>
        <p:spPr bwMode="auto">
          <a:xfrm>
            <a:off x="2224089" y="3181594"/>
            <a:ext cx="1082214" cy="27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02  </a:t>
            </a: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5" name="Rectangle 37"/>
          <p:cNvSpPr>
            <a:spLocks noChangeArrowheads="1"/>
          </p:cNvSpPr>
          <p:nvPr/>
        </p:nvSpPr>
        <p:spPr bwMode="auto">
          <a:xfrm>
            <a:off x="2224089" y="3550009"/>
            <a:ext cx="1066187" cy="27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r>
              <a:rPr lang="zh-CN" altLang="en-US" sz="1200" b="1" dirty="0">
                <a:solidFill>
                  <a:schemeClr val="bg1">
                    <a:lumMod val="50000"/>
                  </a:schemeClr>
                </a:solidFill>
                <a:latin typeface="微软雅黑" panose="020B0503020204020204" pitchFamily="34" charset="-122"/>
                <a:ea typeface="微软雅黑" panose="020B0503020204020204" pitchFamily="34" charset="-122"/>
              </a:rPr>
              <a:t>03 </a:t>
            </a:r>
            <a:r>
              <a:rPr lang="zh-CN" altLang="en-US" sz="800" b="1" dirty="0">
                <a:solidFill>
                  <a:schemeClr val="bg1">
                    <a:lumMod val="50000"/>
                  </a:schemeClr>
                </a:solidFill>
                <a:latin typeface="微软雅黑" panose="020B0503020204020204" pitchFamily="34" charset="-122"/>
                <a:ea typeface="微软雅黑" panose="020B0503020204020204" pitchFamily="34" charset="-122"/>
              </a:rPr>
              <a:t> </a:t>
            </a: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en-US" altLang="zh-CN"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22566" name="Rectangle 38"/>
          <p:cNvSpPr>
            <a:spLocks noChangeArrowheads="1"/>
          </p:cNvSpPr>
          <p:nvPr/>
        </p:nvSpPr>
        <p:spPr bwMode="auto">
          <a:xfrm>
            <a:off x="2224089" y="3937478"/>
            <a:ext cx="1082214" cy="276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40" tIns="45720" rIns="91440" bIns="45720">
            <a:spAutoFit/>
          </a:bodyPr>
          <a:lstStyle/>
          <a:p>
            <a:r>
              <a:rPr lang="zh-CN" altLang="zh-CN" sz="1200" b="1" dirty="0">
                <a:solidFill>
                  <a:schemeClr val="bg1">
                    <a:lumMod val="50000"/>
                  </a:schemeClr>
                </a:solidFill>
                <a:latin typeface="微软雅黑" panose="020B0503020204020204" pitchFamily="34" charset="-122"/>
                <a:ea typeface="微软雅黑" panose="020B0503020204020204" pitchFamily="34" charset="-122"/>
              </a:rPr>
              <a:t>04  </a:t>
            </a:r>
            <a:r>
              <a:rPr lang="zh-CN" altLang="en-US" sz="800" dirty="0" smtClean="0">
                <a:solidFill>
                  <a:schemeClr val="bg1">
                    <a:lumMod val="50000"/>
                  </a:schemeClr>
                </a:solidFill>
                <a:latin typeface="微软雅黑" panose="020B0503020204020204" pitchFamily="34" charset="-122"/>
                <a:ea typeface="微软雅黑" panose="020B0503020204020204" pitchFamily="34" charset="-122"/>
              </a:rPr>
              <a:t>单击</a:t>
            </a:r>
            <a:r>
              <a:rPr lang="zh-CN" altLang="en-US" sz="800" b="1" dirty="0" smtClean="0">
                <a:solidFill>
                  <a:schemeClr val="bg1">
                    <a:lumMod val="50000"/>
                  </a:schemeClr>
                </a:solidFill>
                <a:latin typeface="微软雅黑" panose="020B0503020204020204" pitchFamily="34" charset="-122"/>
                <a:ea typeface="微软雅黑" panose="020B0503020204020204" pitchFamily="34" charset="-122"/>
              </a:rPr>
              <a:t>添加文本</a:t>
            </a:r>
            <a:endParaRPr lang="zh-CN" altLang="zh-CN" sz="800" dirty="0">
              <a:solidFill>
                <a:schemeClr val="bg1">
                  <a:lumMod val="50000"/>
                </a:schemeClr>
              </a:solidFill>
              <a:latin typeface="微软雅黑" panose="020B0503020204020204" pitchFamily="34" charset="-122"/>
              <a:ea typeface="微软雅黑" panose="020B0503020204020204" pitchFamily="34" charset="-122"/>
            </a:endParaRPr>
          </a:p>
        </p:txBody>
      </p:sp>
      <p:pic>
        <p:nvPicPr>
          <p:cNvPr id="34" name="图片 33"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p:transition spd="med" advClick="0" advTm="500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750" fill="hold"/>
                                        <p:tgtEl>
                                          <p:spTgt spid="22530"/>
                                        </p:tgtEl>
                                        <p:attrNameLst>
                                          <p:attrName>ppt_x</p:attrName>
                                        </p:attrNameLst>
                                      </p:cBhvr>
                                      <p:tavLst>
                                        <p:tav tm="0">
                                          <p:val>
                                            <p:strVal val="#ppt_x"/>
                                          </p:val>
                                        </p:tav>
                                        <p:tav tm="100000">
                                          <p:val>
                                            <p:strVal val="#ppt_x"/>
                                          </p:val>
                                        </p:tav>
                                      </p:tavLst>
                                    </p:anim>
                                    <p:anim calcmode="lin" valueType="num">
                                      <p:cBhvr additive="base">
                                        <p:cTn id="8" dur="750" fill="hold"/>
                                        <p:tgtEl>
                                          <p:spTgt spid="2253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100"/>
                                  </p:stCondLst>
                                  <p:childTnLst>
                                    <p:set>
                                      <p:cBhvr>
                                        <p:cTn id="10" dur="1" fill="hold">
                                          <p:stCondLst>
                                            <p:cond delay="0"/>
                                          </p:stCondLst>
                                        </p:cTn>
                                        <p:tgtEl>
                                          <p:spTgt spid="22531"/>
                                        </p:tgtEl>
                                        <p:attrNameLst>
                                          <p:attrName>style.visibility</p:attrName>
                                        </p:attrNameLst>
                                      </p:cBhvr>
                                      <p:to>
                                        <p:strVal val="visible"/>
                                      </p:to>
                                    </p:set>
                                    <p:anim calcmode="lin" valueType="num">
                                      <p:cBhvr additive="base">
                                        <p:cTn id="11" dur="750" fill="hold"/>
                                        <p:tgtEl>
                                          <p:spTgt spid="22531"/>
                                        </p:tgtEl>
                                        <p:attrNameLst>
                                          <p:attrName>ppt_x</p:attrName>
                                        </p:attrNameLst>
                                      </p:cBhvr>
                                      <p:tavLst>
                                        <p:tav tm="0">
                                          <p:val>
                                            <p:strVal val="#ppt_x"/>
                                          </p:val>
                                        </p:tav>
                                        <p:tav tm="100000">
                                          <p:val>
                                            <p:strVal val="#ppt_x"/>
                                          </p:val>
                                        </p:tav>
                                      </p:tavLst>
                                    </p:anim>
                                    <p:anim calcmode="lin" valueType="num">
                                      <p:cBhvr additive="base">
                                        <p:cTn id="12" dur="750" fill="hold"/>
                                        <p:tgtEl>
                                          <p:spTgt spid="2253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200"/>
                                  </p:stCondLst>
                                  <p:childTnLst>
                                    <p:set>
                                      <p:cBhvr>
                                        <p:cTn id="14" dur="1" fill="hold">
                                          <p:stCondLst>
                                            <p:cond delay="0"/>
                                          </p:stCondLst>
                                        </p:cTn>
                                        <p:tgtEl>
                                          <p:spTgt spid="22532"/>
                                        </p:tgtEl>
                                        <p:attrNameLst>
                                          <p:attrName>style.visibility</p:attrName>
                                        </p:attrNameLst>
                                      </p:cBhvr>
                                      <p:to>
                                        <p:strVal val="visible"/>
                                      </p:to>
                                    </p:set>
                                    <p:anim calcmode="lin" valueType="num">
                                      <p:cBhvr additive="base">
                                        <p:cTn id="15" dur="750" fill="hold"/>
                                        <p:tgtEl>
                                          <p:spTgt spid="22532"/>
                                        </p:tgtEl>
                                        <p:attrNameLst>
                                          <p:attrName>ppt_x</p:attrName>
                                        </p:attrNameLst>
                                      </p:cBhvr>
                                      <p:tavLst>
                                        <p:tav tm="0">
                                          <p:val>
                                            <p:strVal val="#ppt_x"/>
                                          </p:val>
                                        </p:tav>
                                        <p:tav tm="100000">
                                          <p:val>
                                            <p:strVal val="#ppt_x"/>
                                          </p:val>
                                        </p:tav>
                                      </p:tavLst>
                                    </p:anim>
                                    <p:anim calcmode="lin" valueType="num">
                                      <p:cBhvr additive="base">
                                        <p:cTn id="16" dur="750" fill="hold"/>
                                        <p:tgtEl>
                                          <p:spTgt spid="2253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300"/>
                                  </p:stCondLst>
                                  <p:childTnLst>
                                    <p:set>
                                      <p:cBhvr>
                                        <p:cTn id="18" dur="1" fill="hold">
                                          <p:stCondLst>
                                            <p:cond delay="0"/>
                                          </p:stCondLst>
                                        </p:cTn>
                                        <p:tgtEl>
                                          <p:spTgt spid="22533"/>
                                        </p:tgtEl>
                                        <p:attrNameLst>
                                          <p:attrName>style.visibility</p:attrName>
                                        </p:attrNameLst>
                                      </p:cBhvr>
                                      <p:to>
                                        <p:strVal val="visible"/>
                                      </p:to>
                                    </p:set>
                                    <p:anim calcmode="lin" valueType="num">
                                      <p:cBhvr additive="base">
                                        <p:cTn id="19" dur="750" fill="hold"/>
                                        <p:tgtEl>
                                          <p:spTgt spid="22533"/>
                                        </p:tgtEl>
                                        <p:attrNameLst>
                                          <p:attrName>ppt_x</p:attrName>
                                        </p:attrNameLst>
                                      </p:cBhvr>
                                      <p:tavLst>
                                        <p:tav tm="0">
                                          <p:val>
                                            <p:strVal val="#ppt_x"/>
                                          </p:val>
                                        </p:tav>
                                        <p:tav tm="100000">
                                          <p:val>
                                            <p:strVal val="#ppt_x"/>
                                          </p:val>
                                        </p:tav>
                                      </p:tavLst>
                                    </p:anim>
                                    <p:anim calcmode="lin" valueType="num">
                                      <p:cBhvr additive="base">
                                        <p:cTn id="20" dur="750" fill="hold"/>
                                        <p:tgtEl>
                                          <p:spTgt spid="22533"/>
                                        </p:tgtEl>
                                        <p:attrNameLst>
                                          <p:attrName>ppt_y</p:attrName>
                                        </p:attrNameLst>
                                      </p:cBhvr>
                                      <p:tavLst>
                                        <p:tav tm="0">
                                          <p:val>
                                            <p:strVal val="1+#ppt_h/2"/>
                                          </p:val>
                                        </p:tav>
                                        <p:tav tm="100000">
                                          <p:val>
                                            <p:strVal val="#ppt_y"/>
                                          </p:val>
                                        </p:tav>
                                      </p:tavLst>
                                    </p:anim>
                                  </p:childTnLst>
                                </p:cTn>
                              </p:par>
                              <p:par>
                                <p:cTn id="21" presetID="22" presetClass="entr" presetSubtype="8" fill="hold" grpId="0" nodeType="withEffect">
                                  <p:stCondLst>
                                    <p:cond delay="1000"/>
                                  </p:stCondLst>
                                  <p:childTnLst>
                                    <p:set>
                                      <p:cBhvr>
                                        <p:cTn id="22" dur="1" fill="hold">
                                          <p:stCondLst>
                                            <p:cond delay="0"/>
                                          </p:stCondLst>
                                        </p:cTn>
                                        <p:tgtEl>
                                          <p:spTgt spid="22537"/>
                                        </p:tgtEl>
                                        <p:attrNameLst>
                                          <p:attrName>style.visibility</p:attrName>
                                        </p:attrNameLst>
                                      </p:cBhvr>
                                      <p:to>
                                        <p:strVal val="visible"/>
                                      </p:to>
                                    </p:set>
                                    <p:animEffect transition="in" filter="wipe(left)">
                                      <p:cBhvr>
                                        <p:cTn id="23" dur="500"/>
                                        <p:tgtEl>
                                          <p:spTgt spid="22537"/>
                                        </p:tgtEl>
                                      </p:cBhvr>
                                    </p:animEffect>
                                  </p:childTnLst>
                                </p:cTn>
                              </p:par>
                              <p:par>
                                <p:cTn id="24" presetID="2" presetClass="entr" presetSubtype="4" fill="hold" grpId="0" nodeType="withEffect">
                                  <p:stCondLst>
                                    <p:cond delay="1100"/>
                                  </p:stCondLst>
                                  <p:childTnLst>
                                    <p:set>
                                      <p:cBhvr>
                                        <p:cTn id="25" dur="1" fill="hold">
                                          <p:stCondLst>
                                            <p:cond delay="0"/>
                                          </p:stCondLst>
                                        </p:cTn>
                                        <p:tgtEl>
                                          <p:spTgt spid="22563"/>
                                        </p:tgtEl>
                                        <p:attrNameLst>
                                          <p:attrName>style.visibility</p:attrName>
                                        </p:attrNameLst>
                                      </p:cBhvr>
                                      <p:to>
                                        <p:strVal val="visible"/>
                                      </p:to>
                                    </p:set>
                                    <p:anim calcmode="lin" valueType="num">
                                      <p:cBhvr additive="base">
                                        <p:cTn id="26" dur="750" fill="hold"/>
                                        <p:tgtEl>
                                          <p:spTgt spid="22563"/>
                                        </p:tgtEl>
                                        <p:attrNameLst>
                                          <p:attrName>ppt_x</p:attrName>
                                        </p:attrNameLst>
                                      </p:cBhvr>
                                      <p:tavLst>
                                        <p:tav tm="0">
                                          <p:val>
                                            <p:strVal val="#ppt_x"/>
                                          </p:val>
                                        </p:tav>
                                        <p:tav tm="100000">
                                          <p:val>
                                            <p:strVal val="#ppt_x"/>
                                          </p:val>
                                        </p:tav>
                                      </p:tavLst>
                                    </p:anim>
                                    <p:anim calcmode="lin" valueType="num">
                                      <p:cBhvr additive="base">
                                        <p:cTn id="27" dur="750" fill="hold"/>
                                        <p:tgtEl>
                                          <p:spTgt spid="22563"/>
                                        </p:tgtEl>
                                        <p:attrNameLst>
                                          <p:attrName>ppt_y</p:attrName>
                                        </p:attrNameLst>
                                      </p:cBhvr>
                                      <p:tavLst>
                                        <p:tav tm="0">
                                          <p:val>
                                            <p:strVal val="1+#ppt_h/2"/>
                                          </p:val>
                                        </p:tav>
                                        <p:tav tm="100000">
                                          <p:val>
                                            <p:strVal val="#ppt_y"/>
                                          </p:val>
                                        </p:tav>
                                      </p:tavLst>
                                    </p:anim>
                                  </p:childTnLst>
                                </p:cTn>
                              </p:par>
                              <p:par>
                                <p:cTn id="28" presetID="22" presetClass="entr" presetSubtype="8" fill="hold" grpId="0" nodeType="withEffect">
                                  <p:stCondLst>
                                    <p:cond delay="1500"/>
                                  </p:stCondLst>
                                  <p:childTnLst>
                                    <p:set>
                                      <p:cBhvr>
                                        <p:cTn id="29" dur="1" fill="hold">
                                          <p:stCondLst>
                                            <p:cond delay="0"/>
                                          </p:stCondLst>
                                        </p:cTn>
                                        <p:tgtEl>
                                          <p:spTgt spid="22536"/>
                                        </p:tgtEl>
                                        <p:attrNameLst>
                                          <p:attrName>style.visibility</p:attrName>
                                        </p:attrNameLst>
                                      </p:cBhvr>
                                      <p:to>
                                        <p:strVal val="visible"/>
                                      </p:to>
                                    </p:set>
                                    <p:animEffect transition="in" filter="wipe(left)">
                                      <p:cBhvr>
                                        <p:cTn id="30" dur="500"/>
                                        <p:tgtEl>
                                          <p:spTgt spid="22536"/>
                                        </p:tgtEl>
                                      </p:cBhvr>
                                    </p:animEffect>
                                  </p:childTnLst>
                                </p:cTn>
                              </p:par>
                              <p:par>
                                <p:cTn id="31" presetID="2" presetClass="entr" presetSubtype="4" fill="hold" grpId="0" nodeType="withEffect">
                                  <p:stCondLst>
                                    <p:cond delay="1600"/>
                                  </p:stCondLst>
                                  <p:childTnLst>
                                    <p:set>
                                      <p:cBhvr>
                                        <p:cTn id="32" dur="1" fill="hold">
                                          <p:stCondLst>
                                            <p:cond delay="0"/>
                                          </p:stCondLst>
                                        </p:cTn>
                                        <p:tgtEl>
                                          <p:spTgt spid="22564"/>
                                        </p:tgtEl>
                                        <p:attrNameLst>
                                          <p:attrName>style.visibility</p:attrName>
                                        </p:attrNameLst>
                                      </p:cBhvr>
                                      <p:to>
                                        <p:strVal val="visible"/>
                                      </p:to>
                                    </p:set>
                                    <p:anim calcmode="lin" valueType="num">
                                      <p:cBhvr additive="base">
                                        <p:cTn id="33" dur="750" fill="hold"/>
                                        <p:tgtEl>
                                          <p:spTgt spid="22564"/>
                                        </p:tgtEl>
                                        <p:attrNameLst>
                                          <p:attrName>ppt_x</p:attrName>
                                        </p:attrNameLst>
                                      </p:cBhvr>
                                      <p:tavLst>
                                        <p:tav tm="0">
                                          <p:val>
                                            <p:strVal val="#ppt_x"/>
                                          </p:val>
                                        </p:tav>
                                        <p:tav tm="100000">
                                          <p:val>
                                            <p:strVal val="#ppt_x"/>
                                          </p:val>
                                        </p:tav>
                                      </p:tavLst>
                                    </p:anim>
                                    <p:anim calcmode="lin" valueType="num">
                                      <p:cBhvr additive="base">
                                        <p:cTn id="34" dur="750" fill="hold"/>
                                        <p:tgtEl>
                                          <p:spTgt spid="22564"/>
                                        </p:tgtEl>
                                        <p:attrNameLst>
                                          <p:attrName>ppt_y</p:attrName>
                                        </p:attrNameLst>
                                      </p:cBhvr>
                                      <p:tavLst>
                                        <p:tav tm="0">
                                          <p:val>
                                            <p:strVal val="1+#ppt_h/2"/>
                                          </p:val>
                                        </p:tav>
                                        <p:tav tm="100000">
                                          <p:val>
                                            <p:strVal val="#ppt_y"/>
                                          </p:val>
                                        </p:tav>
                                      </p:tavLst>
                                    </p:anim>
                                  </p:childTnLst>
                                </p:cTn>
                              </p:par>
                              <p:par>
                                <p:cTn id="35" presetID="22" presetClass="entr" presetSubtype="8" fill="hold" grpId="0" nodeType="withEffect">
                                  <p:stCondLst>
                                    <p:cond delay="2000"/>
                                  </p:stCondLst>
                                  <p:childTnLst>
                                    <p:set>
                                      <p:cBhvr>
                                        <p:cTn id="36" dur="1" fill="hold">
                                          <p:stCondLst>
                                            <p:cond delay="0"/>
                                          </p:stCondLst>
                                        </p:cTn>
                                        <p:tgtEl>
                                          <p:spTgt spid="22534"/>
                                        </p:tgtEl>
                                        <p:attrNameLst>
                                          <p:attrName>style.visibility</p:attrName>
                                        </p:attrNameLst>
                                      </p:cBhvr>
                                      <p:to>
                                        <p:strVal val="visible"/>
                                      </p:to>
                                    </p:set>
                                    <p:animEffect transition="in" filter="wipe(left)">
                                      <p:cBhvr>
                                        <p:cTn id="37" dur="500"/>
                                        <p:tgtEl>
                                          <p:spTgt spid="22534"/>
                                        </p:tgtEl>
                                      </p:cBhvr>
                                    </p:animEffect>
                                  </p:childTnLst>
                                </p:cTn>
                              </p:par>
                              <p:par>
                                <p:cTn id="38" presetID="2" presetClass="entr" presetSubtype="4" fill="hold" grpId="0" nodeType="withEffect">
                                  <p:stCondLst>
                                    <p:cond delay="2100"/>
                                  </p:stCondLst>
                                  <p:childTnLst>
                                    <p:set>
                                      <p:cBhvr>
                                        <p:cTn id="39" dur="1" fill="hold">
                                          <p:stCondLst>
                                            <p:cond delay="0"/>
                                          </p:stCondLst>
                                        </p:cTn>
                                        <p:tgtEl>
                                          <p:spTgt spid="22565"/>
                                        </p:tgtEl>
                                        <p:attrNameLst>
                                          <p:attrName>style.visibility</p:attrName>
                                        </p:attrNameLst>
                                      </p:cBhvr>
                                      <p:to>
                                        <p:strVal val="visible"/>
                                      </p:to>
                                    </p:set>
                                    <p:anim calcmode="lin" valueType="num">
                                      <p:cBhvr additive="base">
                                        <p:cTn id="40" dur="750" fill="hold"/>
                                        <p:tgtEl>
                                          <p:spTgt spid="22565"/>
                                        </p:tgtEl>
                                        <p:attrNameLst>
                                          <p:attrName>ppt_x</p:attrName>
                                        </p:attrNameLst>
                                      </p:cBhvr>
                                      <p:tavLst>
                                        <p:tav tm="0">
                                          <p:val>
                                            <p:strVal val="#ppt_x"/>
                                          </p:val>
                                        </p:tav>
                                        <p:tav tm="100000">
                                          <p:val>
                                            <p:strVal val="#ppt_x"/>
                                          </p:val>
                                        </p:tav>
                                      </p:tavLst>
                                    </p:anim>
                                    <p:anim calcmode="lin" valueType="num">
                                      <p:cBhvr additive="base">
                                        <p:cTn id="41" dur="750" fill="hold"/>
                                        <p:tgtEl>
                                          <p:spTgt spid="22565"/>
                                        </p:tgtEl>
                                        <p:attrNameLst>
                                          <p:attrName>ppt_y</p:attrName>
                                        </p:attrNameLst>
                                      </p:cBhvr>
                                      <p:tavLst>
                                        <p:tav tm="0">
                                          <p:val>
                                            <p:strVal val="1+#ppt_h/2"/>
                                          </p:val>
                                        </p:tav>
                                        <p:tav tm="100000">
                                          <p:val>
                                            <p:strVal val="#ppt_y"/>
                                          </p:val>
                                        </p:tav>
                                      </p:tavLst>
                                    </p:anim>
                                  </p:childTnLst>
                                </p:cTn>
                              </p:par>
                              <p:par>
                                <p:cTn id="42" presetID="22" presetClass="entr" presetSubtype="8" fill="hold" grpId="0" nodeType="withEffect">
                                  <p:stCondLst>
                                    <p:cond delay="2500"/>
                                  </p:stCondLst>
                                  <p:childTnLst>
                                    <p:set>
                                      <p:cBhvr>
                                        <p:cTn id="43" dur="1" fill="hold">
                                          <p:stCondLst>
                                            <p:cond delay="0"/>
                                          </p:stCondLst>
                                        </p:cTn>
                                        <p:tgtEl>
                                          <p:spTgt spid="22535"/>
                                        </p:tgtEl>
                                        <p:attrNameLst>
                                          <p:attrName>style.visibility</p:attrName>
                                        </p:attrNameLst>
                                      </p:cBhvr>
                                      <p:to>
                                        <p:strVal val="visible"/>
                                      </p:to>
                                    </p:set>
                                    <p:animEffect transition="in" filter="wipe(left)">
                                      <p:cBhvr>
                                        <p:cTn id="44" dur="500"/>
                                        <p:tgtEl>
                                          <p:spTgt spid="22535"/>
                                        </p:tgtEl>
                                      </p:cBhvr>
                                    </p:animEffect>
                                  </p:childTnLst>
                                </p:cTn>
                              </p:par>
                              <p:par>
                                <p:cTn id="45" presetID="2" presetClass="entr" presetSubtype="4" fill="hold" grpId="0" nodeType="withEffect">
                                  <p:stCondLst>
                                    <p:cond delay="2600"/>
                                  </p:stCondLst>
                                  <p:childTnLst>
                                    <p:set>
                                      <p:cBhvr>
                                        <p:cTn id="46" dur="1" fill="hold">
                                          <p:stCondLst>
                                            <p:cond delay="0"/>
                                          </p:stCondLst>
                                        </p:cTn>
                                        <p:tgtEl>
                                          <p:spTgt spid="22566"/>
                                        </p:tgtEl>
                                        <p:attrNameLst>
                                          <p:attrName>style.visibility</p:attrName>
                                        </p:attrNameLst>
                                      </p:cBhvr>
                                      <p:to>
                                        <p:strVal val="visible"/>
                                      </p:to>
                                    </p:set>
                                    <p:anim calcmode="lin" valueType="num">
                                      <p:cBhvr additive="base">
                                        <p:cTn id="47" dur="750" fill="hold"/>
                                        <p:tgtEl>
                                          <p:spTgt spid="22566"/>
                                        </p:tgtEl>
                                        <p:attrNameLst>
                                          <p:attrName>ppt_x</p:attrName>
                                        </p:attrNameLst>
                                      </p:cBhvr>
                                      <p:tavLst>
                                        <p:tav tm="0">
                                          <p:val>
                                            <p:strVal val="#ppt_x"/>
                                          </p:val>
                                        </p:tav>
                                        <p:tav tm="100000">
                                          <p:val>
                                            <p:strVal val="#ppt_x"/>
                                          </p:val>
                                        </p:tav>
                                      </p:tavLst>
                                    </p:anim>
                                    <p:anim calcmode="lin" valueType="num">
                                      <p:cBhvr additive="base">
                                        <p:cTn id="48" dur="750" fill="hold"/>
                                        <p:tgtEl>
                                          <p:spTgt spid="22566"/>
                                        </p:tgtEl>
                                        <p:attrNameLst>
                                          <p:attrName>ppt_y</p:attrName>
                                        </p:attrNameLst>
                                      </p:cBhvr>
                                      <p:tavLst>
                                        <p:tav tm="0">
                                          <p:val>
                                            <p:strVal val="1+#ppt_h/2"/>
                                          </p:val>
                                        </p:tav>
                                        <p:tav tm="100000">
                                          <p:val>
                                            <p:strVal val="#ppt_y"/>
                                          </p:val>
                                        </p:tav>
                                      </p:tavLst>
                                    </p:anim>
                                  </p:childTnLst>
                                </p:cTn>
                              </p:par>
                              <p:par>
                                <p:cTn id="49" presetID="2" presetClass="entr" presetSubtype="2" fill="hold" grpId="0" nodeType="withEffect">
                                  <p:stCondLst>
                                    <p:cond delay="2600"/>
                                  </p:stCondLst>
                                  <p:childTnLst>
                                    <p:set>
                                      <p:cBhvr>
                                        <p:cTn id="50" dur="1" fill="hold">
                                          <p:stCondLst>
                                            <p:cond delay="0"/>
                                          </p:stCondLst>
                                        </p:cTn>
                                        <p:tgtEl>
                                          <p:spTgt spid="22557"/>
                                        </p:tgtEl>
                                        <p:attrNameLst>
                                          <p:attrName>style.visibility</p:attrName>
                                        </p:attrNameLst>
                                      </p:cBhvr>
                                      <p:to>
                                        <p:strVal val="visible"/>
                                      </p:to>
                                    </p:set>
                                    <p:anim calcmode="lin" valueType="num">
                                      <p:cBhvr additive="base">
                                        <p:cTn id="51" dur="750" fill="hold"/>
                                        <p:tgtEl>
                                          <p:spTgt spid="22557"/>
                                        </p:tgtEl>
                                        <p:attrNameLst>
                                          <p:attrName>ppt_x</p:attrName>
                                        </p:attrNameLst>
                                      </p:cBhvr>
                                      <p:tavLst>
                                        <p:tav tm="0">
                                          <p:val>
                                            <p:strVal val="1+#ppt_w/2"/>
                                          </p:val>
                                        </p:tav>
                                        <p:tav tm="100000">
                                          <p:val>
                                            <p:strVal val="#ppt_x"/>
                                          </p:val>
                                        </p:tav>
                                      </p:tavLst>
                                    </p:anim>
                                    <p:anim calcmode="lin" valueType="num">
                                      <p:cBhvr additive="base">
                                        <p:cTn id="52" dur="750" fill="hold"/>
                                        <p:tgtEl>
                                          <p:spTgt spid="22557"/>
                                        </p:tgtEl>
                                        <p:attrNameLst>
                                          <p:attrName>ppt_y</p:attrName>
                                        </p:attrNameLst>
                                      </p:cBhvr>
                                      <p:tavLst>
                                        <p:tav tm="0">
                                          <p:val>
                                            <p:strVal val="#ppt_y"/>
                                          </p:val>
                                        </p:tav>
                                        <p:tav tm="100000">
                                          <p:val>
                                            <p:strVal val="#ppt_y"/>
                                          </p:val>
                                        </p:tav>
                                      </p:tavLst>
                                    </p:anim>
                                  </p:childTnLst>
                                </p:cTn>
                              </p:par>
                              <p:par>
                                <p:cTn id="53" presetID="53" presetClass="entr" presetSubtype="16" fill="hold" grpId="0" nodeType="withEffect">
                                  <p:stCondLst>
                                    <p:cond delay="2700"/>
                                  </p:stCondLst>
                                  <p:childTnLst>
                                    <p:set>
                                      <p:cBhvr>
                                        <p:cTn id="54" dur="1" fill="hold">
                                          <p:stCondLst>
                                            <p:cond delay="0"/>
                                          </p:stCondLst>
                                        </p:cTn>
                                        <p:tgtEl>
                                          <p:spTgt spid="22538"/>
                                        </p:tgtEl>
                                        <p:attrNameLst>
                                          <p:attrName>style.visibility</p:attrName>
                                        </p:attrNameLst>
                                      </p:cBhvr>
                                      <p:to>
                                        <p:strVal val="visible"/>
                                      </p:to>
                                    </p:set>
                                    <p:anim calcmode="lin" valueType="num">
                                      <p:cBhvr>
                                        <p:cTn id="55" dur="300" fill="hold"/>
                                        <p:tgtEl>
                                          <p:spTgt spid="22538"/>
                                        </p:tgtEl>
                                        <p:attrNameLst>
                                          <p:attrName>ppt_w</p:attrName>
                                        </p:attrNameLst>
                                      </p:cBhvr>
                                      <p:tavLst>
                                        <p:tav tm="0">
                                          <p:val>
                                            <p:fltVal val="0"/>
                                          </p:val>
                                        </p:tav>
                                        <p:tav tm="100000">
                                          <p:val>
                                            <p:strVal val="#ppt_w"/>
                                          </p:val>
                                        </p:tav>
                                      </p:tavLst>
                                    </p:anim>
                                    <p:anim calcmode="lin" valueType="num">
                                      <p:cBhvr>
                                        <p:cTn id="56" dur="300" fill="hold"/>
                                        <p:tgtEl>
                                          <p:spTgt spid="22538"/>
                                        </p:tgtEl>
                                        <p:attrNameLst>
                                          <p:attrName>ppt_h</p:attrName>
                                        </p:attrNameLst>
                                      </p:cBhvr>
                                      <p:tavLst>
                                        <p:tav tm="0">
                                          <p:val>
                                            <p:fltVal val="0"/>
                                          </p:val>
                                        </p:tav>
                                        <p:tav tm="100000">
                                          <p:val>
                                            <p:strVal val="#ppt_h"/>
                                          </p:val>
                                        </p:tav>
                                      </p:tavLst>
                                    </p:anim>
                                    <p:animEffect transition="in" filter="fade">
                                      <p:cBhvr>
                                        <p:cTn id="57" dur="300"/>
                                        <p:tgtEl>
                                          <p:spTgt spid="22538"/>
                                        </p:tgtEl>
                                      </p:cBhvr>
                                    </p:animEffect>
                                  </p:childTnLst>
                                </p:cTn>
                              </p:par>
                              <p:par>
                                <p:cTn id="58" presetID="2" presetClass="entr" presetSubtype="4" fill="hold" grpId="0" nodeType="withEffect">
                                  <p:stCondLst>
                                    <p:cond delay="2700"/>
                                  </p:stCondLst>
                                  <p:childTnLst>
                                    <p:set>
                                      <p:cBhvr>
                                        <p:cTn id="59" dur="1" fill="hold">
                                          <p:stCondLst>
                                            <p:cond delay="0"/>
                                          </p:stCondLst>
                                        </p:cTn>
                                        <p:tgtEl>
                                          <p:spTgt spid="22562"/>
                                        </p:tgtEl>
                                        <p:attrNameLst>
                                          <p:attrName>style.visibility</p:attrName>
                                        </p:attrNameLst>
                                      </p:cBhvr>
                                      <p:to>
                                        <p:strVal val="visible"/>
                                      </p:to>
                                    </p:set>
                                    <p:anim calcmode="lin" valueType="num">
                                      <p:cBhvr additive="base">
                                        <p:cTn id="60" dur="750" fill="hold"/>
                                        <p:tgtEl>
                                          <p:spTgt spid="22562"/>
                                        </p:tgtEl>
                                        <p:attrNameLst>
                                          <p:attrName>ppt_x</p:attrName>
                                        </p:attrNameLst>
                                      </p:cBhvr>
                                      <p:tavLst>
                                        <p:tav tm="0">
                                          <p:val>
                                            <p:strVal val="#ppt_x"/>
                                          </p:val>
                                        </p:tav>
                                        <p:tav tm="100000">
                                          <p:val>
                                            <p:strVal val="#ppt_x"/>
                                          </p:val>
                                        </p:tav>
                                      </p:tavLst>
                                    </p:anim>
                                    <p:anim calcmode="lin" valueType="num">
                                      <p:cBhvr additive="base">
                                        <p:cTn id="61" dur="750" fill="hold"/>
                                        <p:tgtEl>
                                          <p:spTgt spid="22562"/>
                                        </p:tgtEl>
                                        <p:attrNameLst>
                                          <p:attrName>ppt_y</p:attrName>
                                        </p:attrNameLst>
                                      </p:cBhvr>
                                      <p:tavLst>
                                        <p:tav tm="0">
                                          <p:val>
                                            <p:strVal val="1+#ppt_h/2"/>
                                          </p:val>
                                        </p:tav>
                                        <p:tav tm="100000">
                                          <p:val>
                                            <p:strVal val="#ppt_y"/>
                                          </p:val>
                                        </p:tav>
                                      </p:tavLst>
                                    </p:anim>
                                  </p:childTnLst>
                                </p:cTn>
                              </p:par>
                              <p:par>
                                <p:cTn id="62" presetID="6" presetClass="emph" presetSubtype="0" autoRev="1" fill="hold" grpId="1" nodeType="withEffect">
                                  <p:stCondLst>
                                    <p:cond delay="3000"/>
                                  </p:stCondLst>
                                  <p:childTnLst>
                                    <p:animScale>
                                      <p:cBhvr>
                                        <p:cTn id="63" dur="150" fill="hold"/>
                                        <p:tgtEl>
                                          <p:spTgt spid="22538"/>
                                        </p:tgtEl>
                                      </p:cBhvr>
                                      <p:by x="110000" y="110000"/>
                                    </p:animScale>
                                  </p:childTnLst>
                                </p:cTn>
                              </p:par>
                              <p:par>
                                <p:cTn id="64" presetID="53" presetClass="entr" presetSubtype="16" fill="hold" nodeType="withEffect">
                                  <p:stCondLst>
                                    <p:cond delay="2800"/>
                                  </p:stCondLst>
                                  <p:childTnLst>
                                    <p:set>
                                      <p:cBhvr>
                                        <p:cTn id="65" dur="1" fill="hold">
                                          <p:stCondLst>
                                            <p:cond delay="0"/>
                                          </p:stCondLst>
                                        </p:cTn>
                                        <p:tgtEl>
                                          <p:spTgt spid="5"/>
                                        </p:tgtEl>
                                        <p:attrNameLst>
                                          <p:attrName>style.visibility</p:attrName>
                                        </p:attrNameLst>
                                      </p:cBhvr>
                                      <p:to>
                                        <p:strVal val="visible"/>
                                      </p:to>
                                    </p:set>
                                    <p:anim calcmode="lin" valueType="num">
                                      <p:cBhvr>
                                        <p:cTn id="66" dur="300" fill="hold"/>
                                        <p:tgtEl>
                                          <p:spTgt spid="5"/>
                                        </p:tgtEl>
                                        <p:attrNameLst>
                                          <p:attrName>ppt_w</p:attrName>
                                        </p:attrNameLst>
                                      </p:cBhvr>
                                      <p:tavLst>
                                        <p:tav tm="0">
                                          <p:val>
                                            <p:fltVal val="0"/>
                                          </p:val>
                                        </p:tav>
                                        <p:tav tm="100000">
                                          <p:val>
                                            <p:strVal val="#ppt_w"/>
                                          </p:val>
                                        </p:tav>
                                      </p:tavLst>
                                    </p:anim>
                                    <p:anim calcmode="lin" valueType="num">
                                      <p:cBhvr>
                                        <p:cTn id="67" dur="300" fill="hold"/>
                                        <p:tgtEl>
                                          <p:spTgt spid="5"/>
                                        </p:tgtEl>
                                        <p:attrNameLst>
                                          <p:attrName>ppt_h</p:attrName>
                                        </p:attrNameLst>
                                      </p:cBhvr>
                                      <p:tavLst>
                                        <p:tav tm="0">
                                          <p:val>
                                            <p:fltVal val="0"/>
                                          </p:val>
                                        </p:tav>
                                        <p:tav tm="100000">
                                          <p:val>
                                            <p:strVal val="#ppt_h"/>
                                          </p:val>
                                        </p:tav>
                                      </p:tavLst>
                                    </p:anim>
                                    <p:animEffect transition="in" filter="fade">
                                      <p:cBhvr>
                                        <p:cTn id="68" dur="300"/>
                                        <p:tgtEl>
                                          <p:spTgt spid="5"/>
                                        </p:tgtEl>
                                      </p:cBhvr>
                                    </p:animEffect>
                                  </p:childTnLst>
                                </p:cTn>
                              </p:par>
                              <p:par>
                                <p:cTn id="69" presetID="6" presetClass="emph" presetSubtype="0" autoRev="1" fill="hold" nodeType="withEffect">
                                  <p:stCondLst>
                                    <p:cond delay="3100"/>
                                  </p:stCondLst>
                                  <p:childTnLst>
                                    <p:animScale>
                                      <p:cBhvr>
                                        <p:cTn id="70" dur="150" fill="hold"/>
                                        <p:tgtEl>
                                          <p:spTgt spid="5"/>
                                        </p:tgtEl>
                                      </p:cBhvr>
                                      <p:by x="110000" y="110000"/>
                                    </p:animScale>
                                  </p:childTnLst>
                                </p:cTn>
                              </p:par>
                              <p:par>
                                <p:cTn id="71" presetID="53" presetClass="entr" presetSubtype="16" fill="hold" grpId="0" nodeType="withEffect">
                                  <p:stCondLst>
                                    <p:cond delay="2900"/>
                                  </p:stCondLst>
                                  <p:childTnLst>
                                    <p:set>
                                      <p:cBhvr>
                                        <p:cTn id="72" dur="1" fill="hold">
                                          <p:stCondLst>
                                            <p:cond delay="0"/>
                                          </p:stCondLst>
                                        </p:cTn>
                                        <p:tgtEl>
                                          <p:spTgt spid="22539"/>
                                        </p:tgtEl>
                                        <p:attrNameLst>
                                          <p:attrName>style.visibility</p:attrName>
                                        </p:attrNameLst>
                                      </p:cBhvr>
                                      <p:to>
                                        <p:strVal val="visible"/>
                                      </p:to>
                                    </p:set>
                                    <p:anim calcmode="lin" valueType="num">
                                      <p:cBhvr>
                                        <p:cTn id="73" dur="300" fill="hold"/>
                                        <p:tgtEl>
                                          <p:spTgt spid="22539"/>
                                        </p:tgtEl>
                                        <p:attrNameLst>
                                          <p:attrName>ppt_w</p:attrName>
                                        </p:attrNameLst>
                                      </p:cBhvr>
                                      <p:tavLst>
                                        <p:tav tm="0">
                                          <p:val>
                                            <p:fltVal val="0"/>
                                          </p:val>
                                        </p:tav>
                                        <p:tav tm="100000">
                                          <p:val>
                                            <p:strVal val="#ppt_w"/>
                                          </p:val>
                                        </p:tav>
                                      </p:tavLst>
                                    </p:anim>
                                    <p:anim calcmode="lin" valueType="num">
                                      <p:cBhvr>
                                        <p:cTn id="74" dur="300" fill="hold"/>
                                        <p:tgtEl>
                                          <p:spTgt spid="22539"/>
                                        </p:tgtEl>
                                        <p:attrNameLst>
                                          <p:attrName>ppt_h</p:attrName>
                                        </p:attrNameLst>
                                      </p:cBhvr>
                                      <p:tavLst>
                                        <p:tav tm="0">
                                          <p:val>
                                            <p:fltVal val="0"/>
                                          </p:val>
                                        </p:tav>
                                        <p:tav tm="100000">
                                          <p:val>
                                            <p:strVal val="#ppt_h"/>
                                          </p:val>
                                        </p:tav>
                                      </p:tavLst>
                                    </p:anim>
                                    <p:animEffect transition="in" filter="fade">
                                      <p:cBhvr>
                                        <p:cTn id="75" dur="300"/>
                                        <p:tgtEl>
                                          <p:spTgt spid="22539"/>
                                        </p:tgtEl>
                                      </p:cBhvr>
                                    </p:animEffect>
                                  </p:childTnLst>
                                </p:cTn>
                              </p:par>
                              <p:par>
                                <p:cTn id="76" presetID="2" presetClass="entr" presetSubtype="4" fill="hold" grpId="0" nodeType="withEffect">
                                  <p:stCondLst>
                                    <p:cond delay="2900"/>
                                  </p:stCondLst>
                                  <p:childTnLst>
                                    <p:set>
                                      <p:cBhvr>
                                        <p:cTn id="77" dur="1" fill="hold">
                                          <p:stCondLst>
                                            <p:cond delay="0"/>
                                          </p:stCondLst>
                                        </p:cTn>
                                        <p:tgtEl>
                                          <p:spTgt spid="22561"/>
                                        </p:tgtEl>
                                        <p:attrNameLst>
                                          <p:attrName>style.visibility</p:attrName>
                                        </p:attrNameLst>
                                      </p:cBhvr>
                                      <p:to>
                                        <p:strVal val="visible"/>
                                      </p:to>
                                    </p:set>
                                    <p:anim calcmode="lin" valueType="num">
                                      <p:cBhvr additive="base">
                                        <p:cTn id="78" dur="750" fill="hold"/>
                                        <p:tgtEl>
                                          <p:spTgt spid="22561"/>
                                        </p:tgtEl>
                                        <p:attrNameLst>
                                          <p:attrName>ppt_x</p:attrName>
                                        </p:attrNameLst>
                                      </p:cBhvr>
                                      <p:tavLst>
                                        <p:tav tm="0">
                                          <p:val>
                                            <p:strVal val="#ppt_x"/>
                                          </p:val>
                                        </p:tav>
                                        <p:tav tm="100000">
                                          <p:val>
                                            <p:strVal val="#ppt_x"/>
                                          </p:val>
                                        </p:tav>
                                      </p:tavLst>
                                    </p:anim>
                                    <p:anim calcmode="lin" valueType="num">
                                      <p:cBhvr additive="base">
                                        <p:cTn id="79" dur="750" fill="hold"/>
                                        <p:tgtEl>
                                          <p:spTgt spid="22561"/>
                                        </p:tgtEl>
                                        <p:attrNameLst>
                                          <p:attrName>ppt_y</p:attrName>
                                        </p:attrNameLst>
                                      </p:cBhvr>
                                      <p:tavLst>
                                        <p:tav tm="0">
                                          <p:val>
                                            <p:strVal val="1+#ppt_h/2"/>
                                          </p:val>
                                        </p:tav>
                                        <p:tav tm="100000">
                                          <p:val>
                                            <p:strVal val="#ppt_y"/>
                                          </p:val>
                                        </p:tav>
                                      </p:tavLst>
                                    </p:anim>
                                  </p:childTnLst>
                                </p:cTn>
                              </p:par>
                              <p:par>
                                <p:cTn id="80" presetID="6" presetClass="emph" presetSubtype="0" autoRev="1" fill="hold" grpId="1" nodeType="withEffect">
                                  <p:stCondLst>
                                    <p:cond delay="3200"/>
                                  </p:stCondLst>
                                  <p:childTnLst>
                                    <p:animScale>
                                      <p:cBhvr>
                                        <p:cTn id="81" dur="150" fill="hold"/>
                                        <p:tgtEl>
                                          <p:spTgt spid="22539"/>
                                        </p:tgtEl>
                                      </p:cBhvr>
                                      <p:by x="110000" y="110000"/>
                                    </p:animScale>
                                  </p:childTnLst>
                                </p:cTn>
                              </p:par>
                              <p:par>
                                <p:cTn id="82" presetID="53" presetClass="entr" presetSubtype="16" fill="hold" nodeType="withEffect">
                                  <p:stCondLst>
                                    <p:cond delay="3000"/>
                                  </p:stCondLst>
                                  <p:childTnLst>
                                    <p:set>
                                      <p:cBhvr>
                                        <p:cTn id="83" dur="1" fill="hold">
                                          <p:stCondLst>
                                            <p:cond delay="0"/>
                                          </p:stCondLst>
                                        </p:cTn>
                                        <p:tgtEl>
                                          <p:spTgt spid="3"/>
                                        </p:tgtEl>
                                        <p:attrNameLst>
                                          <p:attrName>style.visibility</p:attrName>
                                        </p:attrNameLst>
                                      </p:cBhvr>
                                      <p:to>
                                        <p:strVal val="visible"/>
                                      </p:to>
                                    </p:set>
                                    <p:anim calcmode="lin" valueType="num">
                                      <p:cBhvr>
                                        <p:cTn id="84" dur="300" fill="hold"/>
                                        <p:tgtEl>
                                          <p:spTgt spid="3"/>
                                        </p:tgtEl>
                                        <p:attrNameLst>
                                          <p:attrName>ppt_w</p:attrName>
                                        </p:attrNameLst>
                                      </p:cBhvr>
                                      <p:tavLst>
                                        <p:tav tm="0">
                                          <p:val>
                                            <p:fltVal val="0"/>
                                          </p:val>
                                        </p:tav>
                                        <p:tav tm="100000">
                                          <p:val>
                                            <p:strVal val="#ppt_w"/>
                                          </p:val>
                                        </p:tav>
                                      </p:tavLst>
                                    </p:anim>
                                    <p:anim calcmode="lin" valueType="num">
                                      <p:cBhvr>
                                        <p:cTn id="85" dur="300" fill="hold"/>
                                        <p:tgtEl>
                                          <p:spTgt spid="3"/>
                                        </p:tgtEl>
                                        <p:attrNameLst>
                                          <p:attrName>ppt_h</p:attrName>
                                        </p:attrNameLst>
                                      </p:cBhvr>
                                      <p:tavLst>
                                        <p:tav tm="0">
                                          <p:val>
                                            <p:fltVal val="0"/>
                                          </p:val>
                                        </p:tav>
                                        <p:tav tm="100000">
                                          <p:val>
                                            <p:strVal val="#ppt_h"/>
                                          </p:val>
                                        </p:tav>
                                      </p:tavLst>
                                    </p:anim>
                                    <p:animEffect transition="in" filter="fade">
                                      <p:cBhvr>
                                        <p:cTn id="86" dur="300"/>
                                        <p:tgtEl>
                                          <p:spTgt spid="3"/>
                                        </p:tgtEl>
                                      </p:cBhvr>
                                    </p:animEffect>
                                  </p:childTnLst>
                                </p:cTn>
                              </p:par>
                              <p:par>
                                <p:cTn id="87" presetID="6" presetClass="emph" presetSubtype="0" autoRev="1" fill="hold" nodeType="withEffect">
                                  <p:stCondLst>
                                    <p:cond delay="3300"/>
                                  </p:stCondLst>
                                  <p:childTnLst>
                                    <p:animScale>
                                      <p:cBhvr>
                                        <p:cTn id="88" dur="150" fill="hold"/>
                                        <p:tgtEl>
                                          <p:spTgt spid="3"/>
                                        </p:tgtEl>
                                      </p:cBhvr>
                                      <p:by x="110000" y="110000"/>
                                    </p:animScale>
                                  </p:childTnLst>
                                </p:cTn>
                              </p:par>
                              <p:par>
                                <p:cTn id="89" presetID="53" presetClass="entr" presetSubtype="16" fill="hold" grpId="0" nodeType="withEffect">
                                  <p:stCondLst>
                                    <p:cond delay="3100"/>
                                  </p:stCondLst>
                                  <p:childTnLst>
                                    <p:set>
                                      <p:cBhvr>
                                        <p:cTn id="90" dur="1" fill="hold">
                                          <p:stCondLst>
                                            <p:cond delay="0"/>
                                          </p:stCondLst>
                                        </p:cTn>
                                        <p:tgtEl>
                                          <p:spTgt spid="22540"/>
                                        </p:tgtEl>
                                        <p:attrNameLst>
                                          <p:attrName>style.visibility</p:attrName>
                                        </p:attrNameLst>
                                      </p:cBhvr>
                                      <p:to>
                                        <p:strVal val="visible"/>
                                      </p:to>
                                    </p:set>
                                    <p:anim calcmode="lin" valueType="num">
                                      <p:cBhvr>
                                        <p:cTn id="91" dur="300" fill="hold"/>
                                        <p:tgtEl>
                                          <p:spTgt spid="22540"/>
                                        </p:tgtEl>
                                        <p:attrNameLst>
                                          <p:attrName>ppt_w</p:attrName>
                                        </p:attrNameLst>
                                      </p:cBhvr>
                                      <p:tavLst>
                                        <p:tav tm="0">
                                          <p:val>
                                            <p:fltVal val="0"/>
                                          </p:val>
                                        </p:tav>
                                        <p:tav tm="100000">
                                          <p:val>
                                            <p:strVal val="#ppt_w"/>
                                          </p:val>
                                        </p:tav>
                                      </p:tavLst>
                                    </p:anim>
                                    <p:anim calcmode="lin" valueType="num">
                                      <p:cBhvr>
                                        <p:cTn id="92" dur="300" fill="hold"/>
                                        <p:tgtEl>
                                          <p:spTgt spid="22540"/>
                                        </p:tgtEl>
                                        <p:attrNameLst>
                                          <p:attrName>ppt_h</p:attrName>
                                        </p:attrNameLst>
                                      </p:cBhvr>
                                      <p:tavLst>
                                        <p:tav tm="0">
                                          <p:val>
                                            <p:fltVal val="0"/>
                                          </p:val>
                                        </p:tav>
                                        <p:tav tm="100000">
                                          <p:val>
                                            <p:strVal val="#ppt_h"/>
                                          </p:val>
                                        </p:tav>
                                      </p:tavLst>
                                    </p:anim>
                                    <p:animEffect transition="in" filter="fade">
                                      <p:cBhvr>
                                        <p:cTn id="93" dur="300"/>
                                        <p:tgtEl>
                                          <p:spTgt spid="22540"/>
                                        </p:tgtEl>
                                      </p:cBhvr>
                                    </p:animEffect>
                                  </p:childTnLst>
                                </p:cTn>
                              </p:par>
                              <p:par>
                                <p:cTn id="94" presetID="2" presetClass="entr" presetSubtype="4" fill="hold" grpId="0" nodeType="withEffect">
                                  <p:stCondLst>
                                    <p:cond delay="3100"/>
                                  </p:stCondLst>
                                  <p:childTnLst>
                                    <p:set>
                                      <p:cBhvr>
                                        <p:cTn id="95" dur="1" fill="hold">
                                          <p:stCondLst>
                                            <p:cond delay="0"/>
                                          </p:stCondLst>
                                        </p:cTn>
                                        <p:tgtEl>
                                          <p:spTgt spid="22560"/>
                                        </p:tgtEl>
                                        <p:attrNameLst>
                                          <p:attrName>style.visibility</p:attrName>
                                        </p:attrNameLst>
                                      </p:cBhvr>
                                      <p:to>
                                        <p:strVal val="visible"/>
                                      </p:to>
                                    </p:set>
                                    <p:anim calcmode="lin" valueType="num">
                                      <p:cBhvr additive="base">
                                        <p:cTn id="96" dur="750" fill="hold"/>
                                        <p:tgtEl>
                                          <p:spTgt spid="22560"/>
                                        </p:tgtEl>
                                        <p:attrNameLst>
                                          <p:attrName>ppt_x</p:attrName>
                                        </p:attrNameLst>
                                      </p:cBhvr>
                                      <p:tavLst>
                                        <p:tav tm="0">
                                          <p:val>
                                            <p:strVal val="#ppt_x"/>
                                          </p:val>
                                        </p:tav>
                                        <p:tav tm="100000">
                                          <p:val>
                                            <p:strVal val="#ppt_x"/>
                                          </p:val>
                                        </p:tav>
                                      </p:tavLst>
                                    </p:anim>
                                    <p:anim calcmode="lin" valueType="num">
                                      <p:cBhvr additive="base">
                                        <p:cTn id="97" dur="750" fill="hold"/>
                                        <p:tgtEl>
                                          <p:spTgt spid="22560"/>
                                        </p:tgtEl>
                                        <p:attrNameLst>
                                          <p:attrName>ppt_y</p:attrName>
                                        </p:attrNameLst>
                                      </p:cBhvr>
                                      <p:tavLst>
                                        <p:tav tm="0">
                                          <p:val>
                                            <p:strVal val="1+#ppt_h/2"/>
                                          </p:val>
                                        </p:tav>
                                        <p:tav tm="100000">
                                          <p:val>
                                            <p:strVal val="#ppt_y"/>
                                          </p:val>
                                        </p:tav>
                                      </p:tavLst>
                                    </p:anim>
                                  </p:childTnLst>
                                </p:cTn>
                              </p:par>
                              <p:par>
                                <p:cTn id="98" presetID="6" presetClass="emph" presetSubtype="0" autoRev="1" fill="hold" grpId="1" nodeType="withEffect">
                                  <p:stCondLst>
                                    <p:cond delay="3400"/>
                                  </p:stCondLst>
                                  <p:childTnLst>
                                    <p:animScale>
                                      <p:cBhvr>
                                        <p:cTn id="99" dur="150" fill="hold"/>
                                        <p:tgtEl>
                                          <p:spTgt spid="22540"/>
                                        </p:tgtEl>
                                      </p:cBhvr>
                                      <p:by x="110000" y="110000"/>
                                    </p:animScale>
                                  </p:childTnLst>
                                </p:cTn>
                              </p:par>
                              <p:par>
                                <p:cTn id="100" presetID="53" presetClass="entr" presetSubtype="16" fill="hold" nodeType="withEffect">
                                  <p:stCondLst>
                                    <p:cond delay="3200"/>
                                  </p:stCondLst>
                                  <p:childTnLst>
                                    <p:set>
                                      <p:cBhvr>
                                        <p:cTn id="101" dur="1" fill="hold">
                                          <p:stCondLst>
                                            <p:cond delay="0"/>
                                          </p:stCondLst>
                                        </p:cTn>
                                        <p:tgtEl>
                                          <p:spTgt spid="4"/>
                                        </p:tgtEl>
                                        <p:attrNameLst>
                                          <p:attrName>style.visibility</p:attrName>
                                        </p:attrNameLst>
                                      </p:cBhvr>
                                      <p:to>
                                        <p:strVal val="visible"/>
                                      </p:to>
                                    </p:set>
                                    <p:anim calcmode="lin" valueType="num">
                                      <p:cBhvr>
                                        <p:cTn id="102" dur="300" fill="hold"/>
                                        <p:tgtEl>
                                          <p:spTgt spid="4"/>
                                        </p:tgtEl>
                                        <p:attrNameLst>
                                          <p:attrName>ppt_w</p:attrName>
                                        </p:attrNameLst>
                                      </p:cBhvr>
                                      <p:tavLst>
                                        <p:tav tm="0">
                                          <p:val>
                                            <p:fltVal val="0"/>
                                          </p:val>
                                        </p:tav>
                                        <p:tav tm="100000">
                                          <p:val>
                                            <p:strVal val="#ppt_w"/>
                                          </p:val>
                                        </p:tav>
                                      </p:tavLst>
                                    </p:anim>
                                    <p:anim calcmode="lin" valueType="num">
                                      <p:cBhvr>
                                        <p:cTn id="103" dur="300" fill="hold"/>
                                        <p:tgtEl>
                                          <p:spTgt spid="4"/>
                                        </p:tgtEl>
                                        <p:attrNameLst>
                                          <p:attrName>ppt_h</p:attrName>
                                        </p:attrNameLst>
                                      </p:cBhvr>
                                      <p:tavLst>
                                        <p:tav tm="0">
                                          <p:val>
                                            <p:fltVal val="0"/>
                                          </p:val>
                                        </p:tav>
                                        <p:tav tm="100000">
                                          <p:val>
                                            <p:strVal val="#ppt_h"/>
                                          </p:val>
                                        </p:tav>
                                      </p:tavLst>
                                    </p:anim>
                                    <p:animEffect transition="in" filter="fade">
                                      <p:cBhvr>
                                        <p:cTn id="104" dur="300"/>
                                        <p:tgtEl>
                                          <p:spTgt spid="4"/>
                                        </p:tgtEl>
                                      </p:cBhvr>
                                    </p:animEffect>
                                  </p:childTnLst>
                                </p:cTn>
                              </p:par>
                              <p:par>
                                <p:cTn id="105" presetID="6" presetClass="emph" presetSubtype="0" autoRev="1" fill="hold" nodeType="withEffect">
                                  <p:stCondLst>
                                    <p:cond delay="3500"/>
                                  </p:stCondLst>
                                  <p:childTnLst>
                                    <p:animScale>
                                      <p:cBhvr>
                                        <p:cTn id="106" dur="150" fill="hold"/>
                                        <p:tgtEl>
                                          <p:spTgt spid="4"/>
                                        </p:tgtEl>
                                      </p:cBhvr>
                                      <p:by x="110000" y="110000"/>
                                    </p:animScale>
                                  </p:childTnLst>
                                </p:cTn>
                              </p:par>
                              <p:par>
                                <p:cTn id="107" presetID="53" presetClass="entr" presetSubtype="16" fill="hold" grpId="0" nodeType="withEffect">
                                  <p:stCondLst>
                                    <p:cond delay="3300"/>
                                  </p:stCondLst>
                                  <p:childTnLst>
                                    <p:set>
                                      <p:cBhvr>
                                        <p:cTn id="108" dur="1" fill="hold">
                                          <p:stCondLst>
                                            <p:cond delay="0"/>
                                          </p:stCondLst>
                                        </p:cTn>
                                        <p:tgtEl>
                                          <p:spTgt spid="22541"/>
                                        </p:tgtEl>
                                        <p:attrNameLst>
                                          <p:attrName>style.visibility</p:attrName>
                                        </p:attrNameLst>
                                      </p:cBhvr>
                                      <p:to>
                                        <p:strVal val="visible"/>
                                      </p:to>
                                    </p:set>
                                    <p:anim calcmode="lin" valueType="num">
                                      <p:cBhvr>
                                        <p:cTn id="109" dur="300" fill="hold"/>
                                        <p:tgtEl>
                                          <p:spTgt spid="22541"/>
                                        </p:tgtEl>
                                        <p:attrNameLst>
                                          <p:attrName>ppt_w</p:attrName>
                                        </p:attrNameLst>
                                      </p:cBhvr>
                                      <p:tavLst>
                                        <p:tav tm="0">
                                          <p:val>
                                            <p:fltVal val="0"/>
                                          </p:val>
                                        </p:tav>
                                        <p:tav tm="100000">
                                          <p:val>
                                            <p:strVal val="#ppt_w"/>
                                          </p:val>
                                        </p:tav>
                                      </p:tavLst>
                                    </p:anim>
                                    <p:anim calcmode="lin" valueType="num">
                                      <p:cBhvr>
                                        <p:cTn id="110" dur="300" fill="hold"/>
                                        <p:tgtEl>
                                          <p:spTgt spid="22541"/>
                                        </p:tgtEl>
                                        <p:attrNameLst>
                                          <p:attrName>ppt_h</p:attrName>
                                        </p:attrNameLst>
                                      </p:cBhvr>
                                      <p:tavLst>
                                        <p:tav tm="0">
                                          <p:val>
                                            <p:fltVal val="0"/>
                                          </p:val>
                                        </p:tav>
                                        <p:tav tm="100000">
                                          <p:val>
                                            <p:strVal val="#ppt_h"/>
                                          </p:val>
                                        </p:tav>
                                      </p:tavLst>
                                    </p:anim>
                                    <p:animEffect transition="in" filter="fade">
                                      <p:cBhvr>
                                        <p:cTn id="111" dur="300"/>
                                        <p:tgtEl>
                                          <p:spTgt spid="22541"/>
                                        </p:tgtEl>
                                      </p:cBhvr>
                                    </p:animEffect>
                                  </p:childTnLst>
                                </p:cTn>
                              </p:par>
                              <p:par>
                                <p:cTn id="112" presetID="2" presetClass="entr" presetSubtype="4" fill="hold" grpId="0" nodeType="withEffect">
                                  <p:stCondLst>
                                    <p:cond delay="3300"/>
                                  </p:stCondLst>
                                  <p:childTnLst>
                                    <p:set>
                                      <p:cBhvr>
                                        <p:cTn id="113" dur="1" fill="hold">
                                          <p:stCondLst>
                                            <p:cond delay="0"/>
                                          </p:stCondLst>
                                        </p:cTn>
                                        <p:tgtEl>
                                          <p:spTgt spid="22559"/>
                                        </p:tgtEl>
                                        <p:attrNameLst>
                                          <p:attrName>style.visibility</p:attrName>
                                        </p:attrNameLst>
                                      </p:cBhvr>
                                      <p:to>
                                        <p:strVal val="visible"/>
                                      </p:to>
                                    </p:set>
                                    <p:anim calcmode="lin" valueType="num">
                                      <p:cBhvr additive="base">
                                        <p:cTn id="114" dur="750" fill="hold"/>
                                        <p:tgtEl>
                                          <p:spTgt spid="22559"/>
                                        </p:tgtEl>
                                        <p:attrNameLst>
                                          <p:attrName>ppt_x</p:attrName>
                                        </p:attrNameLst>
                                      </p:cBhvr>
                                      <p:tavLst>
                                        <p:tav tm="0">
                                          <p:val>
                                            <p:strVal val="#ppt_x"/>
                                          </p:val>
                                        </p:tav>
                                        <p:tav tm="100000">
                                          <p:val>
                                            <p:strVal val="#ppt_x"/>
                                          </p:val>
                                        </p:tav>
                                      </p:tavLst>
                                    </p:anim>
                                    <p:anim calcmode="lin" valueType="num">
                                      <p:cBhvr additive="base">
                                        <p:cTn id="115" dur="750" fill="hold"/>
                                        <p:tgtEl>
                                          <p:spTgt spid="22559"/>
                                        </p:tgtEl>
                                        <p:attrNameLst>
                                          <p:attrName>ppt_y</p:attrName>
                                        </p:attrNameLst>
                                      </p:cBhvr>
                                      <p:tavLst>
                                        <p:tav tm="0">
                                          <p:val>
                                            <p:strVal val="1+#ppt_h/2"/>
                                          </p:val>
                                        </p:tav>
                                        <p:tav tm="100000">
                                          <p:val>
                                            <p:strVal val="#ppt_y"/>
                                          </p:val>
                                        </p:tav>
                                      </p:tavLst>
                                    </p:anim>
                                  </p:childTnLst>
                                </p:cTn>
                              </p:par>
                              <p:par>
                                <p:cTn id="116" presetID="6" presetClass="emph" presetSubtype="0" autoRev="1" fill="hold" grpId="1" nodeType="withEffect">
                                  <p:stCondLst>
                                    <p:cond delay="3600"/>
                                  </p:stCondLst>
                                  <p:childTnLst>
                                    <p:animScale>
                                      <p:cBhvr>
                                        <p:cTn id="117" dur="150" fill="hold"/>
                                        <p:tgtEl>
                                          <p:spTgt spid="22541"/>
                                        </p:tgtEl>
                                      </p:cBhvr>
                                      <p:by x="110000" y="110000"/>
                                    </p:animScale>
                                  </p:childTnLst>
                                </p:cTn>
                              </p:par>
                              <p:par>
                                <p:cTn id="118" presetID="53" presetClass="entr" presetSubtype="16" fill="hold" nodeType="withEffect">
                                  <p:stCondLst>
                                    <p:cond delay="3400"/>
                                  </p:stCondLst>
                                  <p:childTnLst>
                                    <p:set>
                                      <p:cBhvr>
                                        <p:cTn id="119" dur="1" fill="hold">
                                          <p:stCondLst>
                                            <p:cond delay="0"/>
                                          </p:stCondLst>
                                        </p:cTn>
                                        <p:tgtEl>
                                          <p:spTgt spid="2"/>
                                        </p:tgtEl>
                                        <p:attrNameLst>
                                          <p:attrName>style.visibility</p:attrName>
                                        </p:attrNameLst>
                                      </p:cBhvr>
                                      <p:to>
                                        <p:strVal val="visible"/>
                                      </p:to>
                                    </p:set>
                                    <p:anim calcmode="lin" valueType="num">
                                      <p:cBhvr>
                                        <p:cTn id="120" dur="300" fill="hold"/>
                                        <p:tgtEl>
                                          <p:spTgt spid="2"/>
                                        </p:tgtEl>
                                        <p:attrNameLst>
                                          <p:attrName>ppt_w</p:attrName>
                                        </p:attrNameLst>
                                      </p:cBhvr>
                                      <p:tavLst>
                                        <p:tav tm="0">
                                          <p:val>
                                            <p:fltVal val="0"/>
                                          </p:val>
                                        </p:tav>
                                        <p:tav tm="100000">
                                          <p:val>
                                            <p:strVal val="#ppt_w"/>
                                          </p:val>
                                        </p:tav>
                                      </p:tavLst>
                                    </p:anim>
                                    <p:anim calcmode="lin" valueType="num">
                                      <p:cBhvr>
                                        <p:cTn id="121" dur="300" fill="hold"/>
                                        <p:tgtEl>
                                          <p:spTgt spid="2"/>
                                        </p:tgtEl>
                                        <p:attrNameLst>
                                          <p:attrName>ppt_h</p:attrName>
                                        </p:attrNameLst>
                                      </p:cBhvr>
                                      <p:tavLst>
                                        <p:tav tm="0">
                                          <p:val>
                                            <p:fltVal val="0"/>
                                          </p:val>
                                        </p:tav>
                                        <p:tav tm="100000">
                                          <p:val>
                                            <p:strVal val="#ppt_h"/>
                                          </p:val>
                                        </p:tav>
                                      </p:tavLst>
                                    </p:anim>
                                    <p:animEffect transition="in" filter="fade">
                                      <p:cBhvr>
                                        <p:cTn id="122" dur="300"/>
                                        <p:tgtEl>
                                          <p:spTgt spid="2"/>
                                        </p:tgtEl>
                                      </p:cBhvr>
                                    </p:animEffect>
                                  </p:childTnLst>
                                </p:cTn>
                              </p:par>
                              <p:par>
                                <p:cTn id="123" presetID="6" presetClass="emph" presetSubtype="0" autoRev="1" fill="hold" nodeType="withEffect">
                                  <p:stCondLst>
                                    <p:cond delay="3700"/>
                                  </p:stCondLst>
                                  <p:childTnLst>
                                    <p:animScale>
                                      <p:cBhvr>
                                        <p:cTn id="124" dur="150" fill="hold"/>
                                        <p:tgtEl>
                                          <p:spTgt spid="2"/>
                                        </p:tgtEl>
                                      </p:cBhvr>
                                      <p:by x="110000" y="110000"/>
                                    </p:animScale>
                                  </p:childTnLst>
                                </p:cTn>
                              </p:par>
                              <p:par>
                                <p:cTn id="125" presetID="2" presetClass="entr" presetSubtype="4" fill="hold" grpId="0" nodeType="withEffect">
                                  <p:stCondLst>
                                    <p:cond delay="3700"/>
                                  </p:stCondLst>
                                  <p:childTnLst>
                                    <p:set>
                                      <p:cBhvr>
                                        <p:cTn id="126" dur="1" fill="hold">
                                          <p:stCondLst>
                                            <p:cond delay="0"/>
                                          </p:stCondLst>
                                        </p:cTn>
                                        <p:tgtEl>
                                          <p:spTgt spid="22558"/>
                                        </p:tgtEl>
                                        <p:attrNameLst>
                                          <p:attrName>style.visibility</p:attrName>
                                        </p:attrNameLst>
                                      </p:cBhvr>
                                      <p:to>
                                        <p:strVal val="visible"/>
                                      </p:to>
                                    </p:set>
                                    <p:anim calcmode="lin" valueType="num">
                                      <p:cBhvr additive="base">
                                        <p:cTn id="127" dur="750" fill="hold"/>
                                        <p:tgtEl>
                                          <p:spTgt spid="22558"/>
                                        </p:tgtEl>
                                        <p:attrNameLst>
                                          <p:attrName>ppt_x</p:attrName>
                                        </p:attrNameLst>
                                      </p:cBhvr>
                                      <p:tavLst>
                                        <p:tav tm="0">
                                          <p:val>
                                            <p:strVal val="#ppt_x"/>
                                          </p:val>
                                        </p:tav>
                                        <p:tav tm="100000">
                                          <p:val>
                                            <p:strVal val="#ppt_x"/>
                                          </p:val>
                                        </p:tav>
                                      </p:tavLst>
                                    </p:anim>
                                    <p:anim calcmode="lin" valueType="num">
                                      <p:cBhvr additive="base">
                                        <p:cTn id="128" dur="750" fill="hold"/>
                                        <p:tgtEl>
                                          <p:spTgt spid="225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bldLvl="0" animBg="1"/>
      <p:bldP spid="22531" grpId="0" bldLvl="0" animBg="1"/>
      <p:bldP spid="22532" grpId="0" bldLvl="0" animBg="1"/>
      <p:bldP spid="22533" grpId="0" bldLvl="0" animBg="1"/>
      <p:bldP spid="22534" grpId="0" bldLvl="0" animBg="1"/>
      <p:bldP spid="22535" grpId="0" bldLvl="0" animBg="1"/>
      <p:bldP spid="22536" grpId="0" bldLvl="0" animBg="1"/>
      <p:bldP spid="22537" grpId="0" bldLvl="0" animBg="1"/>
      <p:bldP spid="22538" grpId="0" bldLvl="0" animBg="1"/>
      <p:bldP spid="22538" grpId="1" bldLvl="0" animBg="1"/>
      <p:bldP spid="22539" grpId="0" bldLvl="0" animBg="1"/>
      <p:bldP spid="22539" grpId="1" bldLvl="0" animBg="1"/>
      <p:bldP spid="22540" grpId="0" bldLvl="0" animBg="1"/>
      <p:bldP spid="22540" grpId="1" bldLvl="0" animBg="1"/>
      <p:bldP spid="22541" grpId="0" bldLvl="0" animBg="1"/>
      <p:bldP spid="22541" grpId="1" bldLvl="0" animBg="1"/>
      <p:bldP spid="22557" grpId="0"/>
      <p:bldP spid="22558" grpId="0"/>
      <p:bldP spid="22559" grpId="0" bldLvl="0" animBg="1"/>
      <p:bldP spid="22560" grpId="0" bldLvl="0" animBg="1"/>
      <p:bldP spid="22561" grpId="0" bldLvl="0" animBg="1"/>
      <p:bldP spid="22562" grpId="0" bldLvl="0" animBg="1"/>
      <p:bldP spid="22563" grpId="0" bldLvl="0" animBg="1"/>
      <p:bldP spid="22564" grpId="0" bldLvl="0" animBg="1"/>
      <p:bldP spid="22565" grpId="0" bldLvl="0" animBg="1"/>
      <p:bldP spid="22566"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4" name="右箭头 3"/>
          <p:cNvSpPr>
            <a:spLocks noChangeArrowheads="1"/>
          </p:cNvSpPr>
          <p:nvPr/>
        </p:nvSpPr>
        <p:spPr bwMode="auto">
          <a:xfrm>
            <a:off x="2673364" y="1570566"/>
            <a:ext cx="3558591" cy="394495"/>
          </a:xfrm>
          <a:prstGeom prst="rightArrow">
            <a:avLst>
              <a:gd name="adj1" fmla="val 50000"/>
              <a:gd name="adj2" fmla="val 50092"/>
            </a:avLst>
          </a:prstGeom>
          <a:solidFill>
            <a:srgbClr val="2B378B"/>
          </a:solidFill>
          <a:ln>
            <a:noFill/>
          </a:ln>
          <a:effectLst/>
        </p:spPr>
        <p:txBody>
          <a:bodyPr lIns="96167" tIns="48083" rIns="96167" bIns="48083" anchor="ctr"/>
          <a:lstStyle/>
          <a:p>
            <a:pPr>
              <a:lnSpc>
                <a:spcPct val="120000"/>
              </a:lnSpc>
              <a:defRPr/>
            </a:pPr>
            <a:endParaRPr lang="zh-CN" altLang="en-US" sz="1900" b="1" kern="0" dirty="0">
              <a:solidFill>
                <a:sysClr val="window" lastClr="FFFFFF"/>
              </a:solidFill>
              <a:latin typeface="微软雅黑" panose="020B0503020204020204" pitchFamily="34" charset="-122"/>
              <a:ea typeface="微软雅黑" panose="020B0503020204020204" pitchFamily="34" charset="-122"/>
            </a:endParaRPr>
          </a:p>
        </p:txBody>
      </p:sp>
      <p:sp>
        <p:nvSpPr>
          <p:cNvPr id="5" name="右箭头 4"/>
          <p:cNvSpPr>
            <a:spLocks noChangeArrowheads="1"/>
          </p:cNvSpPr>
          <p:nvPr/>
        </p:nvSpPr>
        <p:spPr bwMode="auto">
          <a:xfrm flipH="1">
            <a:off x="2804609" y="2162306"/>
            <a:ext cx="3684853" cy="392810"/>
          </a:xfrm>
          <a:prstGeom prst="rightArrow">
            <a:avLst>
              <a:gd name="adj1" fmla="val 50000"/>
              <a:gd name="adj2" fmla="val 50064"/>
            </a:avLst>
          </a:prstGeom>
          <a:solidFill>
            <a:srgbClr val="056E40"/>
          </a:solidFill>
          <a:ln>
            <a:noFill/>
          </a:ln>
          <a:effectLst/>
        </p:spPr>
        <p:txBody>
          <a:bodyPr lIns="96167" tIns="48083" rIns="96167" bIns="48083" anchor="ctr"/>
          <a:lstStyle/>
          <a:p>
            <a:pPr>
              <a:lnSpc>
                <a:spcPct val="120000"/>
              </a:lnSpc>
              <a:defRPr/>
            </a:pPr>
            <a:endParaRPr lang="zh-CN" altLang="en-US" sz="1900" b="1" kern="0" dirty="0">
              <a:solidFill>
                <a:sysClr val="window" lastClr="FFFFFF"/>
              </a:solidFill>
              <a:latin typeface="微软雅黑" panose="020B0503020204020204" pitchFamily="34" charset="-122"/>
              <a:ea typeface="微软雅黑" panose="020B0503020204020204" pitchFamily="34" charset="-122"/>
            </a:endParaRPr>
          </a:p>
        </p:txBody>
      </p:sp>
      <p:sp>
        <p:nvSpPr>
          <p:cNvPr id="6" name="椭圆 5"/>
          <p:cNvSpPr>
            <a:spLocks noChangeArrowheads="1"/>
          </p:cNvSpPr>
          <p:nvPr/>
        </p:nvSpPr>
        <p:spPr bwMode="auto">
          <a:xfrm>
            <a:off x="928954" y="1078291"/>
            <a:ext cx="1875654" cy="1903351"/>
          </a:xfrm>
          <a:prstGeom prst="ellipse">
            <a:avLst/>
          </a:prstGeom>
          <a:solidFill>
            <a:srgbClr val="2B378B"/>
          </a:solidFill>
          <a:ln>
            <a:noFill/>
          </a:ln>
          <a:effectLst/>
        </p:spPr>
        <p:txBody>
          <a:bodyPr lIns="96167" tIns="48083" rIns="96167" bIns="48083" anchor="ctr"/>
          <a:lstStyle/>
          <a:p>
            <a:pPr>
              <a:lnSpc>
                <a:spcPct val="120000"/>
              </a:lnSpc>
              <a:defRPr/>
            </a:pPr>
            <a:r>
              <a:rPr lang="zh-CN" altLang="en-US" sz="1400" kern="0" dirty="0">
                <a:solidFill>
                  <a:srgbClr val="FFFFFF"/>
                </a:solidFill>
                <a:latin typeface="微软雅黑" panose="020B0503020204020204" pitchFamily="34" charset="-122"/>
                <a:ea typeface="微软雅黑" panose="020B0503020204020204" pitchFamily="34" charset="-122"/>
              </a:rPr>
              <a:t>  </a:t>
            </a:r>
            <a:r>
              <a:rPr lang="zh-CN" altLang="en-US" sz="1400" kern="0" dirty="0" smtClean="0">
                <a:solidFill>
                  <a:srgbClr val="FFFFFF"/>
                </a:solidFill>
                <a:latin typeface="微软雅黑" panose="020B0503020204020204" pitchFamily="34" charset="-122"/>
                <a:ea typeface="微软雅黑" panose="020B0503020204020204" pitchFamily="34" charset="-122"/>
              </a:rPr>
              <a:t>添加内容</a:t>
            </a:r>
            <a:endParaRPr lang="zh-CN" altLang="en-US" sz="1400" kern="0" dirty="0">
              <a:solidFill>
                <a:srgbClr val="FFFFFF"/>
              </a:solidFill>
              <a:latin typeface="微软雅黑" panose="020B0503020204020204" pitchFamily="34" charset="-122"/>
              <a:ea typeface="微软雅黑" panose="020B0503020204020204" pitchFamily="34" charset="-122"/>
            </a:endParaRPr>
          </a:p>
        </p:txBody>
      </p:sp>
      <p:sp>
        <p:nvSpPr>
          <p:cNvPr id="7" name="椭圆 6"/>
          <p:cNvSpPr>
            <a:spLocks noChangeArrowheads="1"/>
          </p:cNvSpPr>
          <p:nvPr/>
        </p:nvSpPr>
        <p:spPr bwMode="auto">
          <a:xfrm>
            <a:off x="6295086" y="1078291"/>
            <a:ext cx="1877315" cy="1903351"/>
          </a:xfrm>
          <a:prstGeom prst="ellipse">
            <a:avLst/>
          </a:prstGeom>
          <a:solidFill>
            <a:srgbClr val="056E40"/>
          </a:solidFill>
          <a:ln>
            <a:noFill/>
          </a:ln>
          <a:effectLst/>
        </p:spPr>
        <p:txBody>
          <a:bodyPr lIns="96167" tIns="48083" rIns="96167" bIns="48083" anchor="ctr"/>
          <a:lstStyle/>
          <a:p>
            <a:pPr>
              <a:lnSpc>
                <a:spcPct val="120000"/>
              </a:lnSpc>
              <a:defRPr/>
            </a:pPr>
            <a:r>
              <a:rPr lang="zh-CN" altLang="en-US" sz="1400" kern="0" dirty="0">
                <a:solidFill>
                  <a:srgbClr val="FFFFFF"/>
                </a:solidFill>
                <a:latin typeface="微软雅黑" panose="020B0503020204020204" pitchFamily="34" charset="-122"/>
                <a:ea typeface="微软雅黑" panose="020B0503020204020204" pitchFamily="34" charset="-122"/>
              </a:rPr>
              <a:t>  </a:t>
            </a:r>
            <a:r>
              <a:rPr lang="zh-CN" altLang="en-US" sz="1400" kern="0" dirty="0" smtClean="0">
                <a:solidFill>
                  <a:srgbClr val="FFFFFF"/>
                </a:solidFill>
                <a:latin typeface="微软雅黑" panose="020B0503020204020204" pitchFamily="34" charset="-122"/>
                <a:ea typeface="微软雅黑" panose="020B0503020204020204" pitchFamily="34" charset="-122"/>
              </a:rPr>
              <a:t>添加内容</a:t>
            </a:r>
            <a:endParaRPr lang="zh-CN" altLang="en-US" sz="1400" kern="0" dirty="0">
              <a:solidFill>
                <a:srgbClr val="FFFFFF"/>
              </a:solidFill>
              <a:latin typeface="微软雅黑" panose="020B0503020204020204" pitchFamily="34" charset="-122"/>
              <a:ea typeface="微软雅黑" panose="020B0503020204020204" pitchFamily="34" charset="-122"/>
            </a:endParaRPr>
          </a:p>
        </p:txBody>
      </p:sp>
      <p:sp>
        <p:nvSpPr>
          <p:cNvPr id="8" name="矩形 7"/>
          <p:cNvSpPr/>
          <p:nvPr/>
        </p:nvSpPr>
        <p:spPr>
          <a:xfrm>
            <a:off x="3676813" y="1440753"/>
            <a:ext cx="1486900" cy="1245861"/>
          </a:xfrm>
          <a:prstGeom prst="rect">
            <a:avLst/>
          </a:prstGeom>
          <a:gradFill>
            <a:gsLst>
              <a:gs pos="33000">
                <a:srgbClr val="F9F9F9"/>
              </a:gs>
              <a:gs pos="100000">
                <a:srgbClr val="D7D7D7"/>
              </a:gs>
            </a:gsLst>
            <a:lin ang="5400000" scaled="0"/>
          </a:gradFill>
          <a:ln w="3175" cap="flat" cmpd="sng" algn="ctr">
            <a:noFill/>
            <a:prstDash val="solid"/>
          </a:ln>
          <a:effectLst/>
        </p:spPr>
        <p:txBody>
          <a:bodyPr lIns="96167" tIns="48083" rIns="96167" bIns="48083" anchor="ctr"/>
          <a:lstStyle/>
          <a:p>
            <a:pPr>
              <a:lnSpc>
                <a:spcPct val="120000"/>
              </a:lnSpc>
              <a:defRPr/>
            </a:pPr>
            <a:r>
              <a:rPr lang="zh-CN" altLang="en-US" sz="1400" b="1" kern="0" dirty="0">
                <a:solidFill>
                  <a:schemeClr val="bg1">
                    <a:lumMod val="50000"/>
                  </a:schemeClr>
                </a:solidFill>
                <a:latin typeface="微软雅黑" panose="020B0503020204020204" pitchFamily="34" charset="-122"/>
                <a:ea typeface="微软雅黑" panose="020B0503020204020204" pitchFamily="34" charset="-122"/>
              </a:rPr>
              <a:t>   </a:t>
            </a:r>
            <a:r>
              <a:rPr lang="zh-CN" altLang="en-US" sz="1400" b="1" kern="0" dirty="0" smtClean="0">
                <a:solidFill>
                  <a:schemeClr val="bg1">
                    <a:lumMod val="50000"/>
                  </a:schemeClr>
                </a:solidFill>
                <a:latin typeface="微软雅黑" panose="020B0503020204020204" pitchFamily="34" charset="-122"/>
                <a:ea typeface="微软雅黑" panose="020B0503020204020204" pitchFamily="34" charset="-122"/>
              </a:rPr>
              <a:t>  添加内容</a:t>
            </a:r>
            <a:endParaRPr lang="zh-CN" altLang="en-US" sz="1400" b="1" kern="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9" name="下箭头 8"/>
          <p:cNvSpPr>
            <a:spLocks noChangeArrowheads="1"/>
          </p:cNvSpPr>
          <p:nvPr/>
        </p:nvSpPr>
        <p:spPr bwMode="auto">
          <a:xfrm>
            <a:off x="4025694" y="3020417"/>
            <a:ext cx="842301" cy="590055"/>
          </a:xfrm>
          <a:prstGeom prst="downArrow">
            <a:avLst>
              <a:gd name="adj1" fmla="val 50000"/>
              <a:gd name="adj2" fmla="val 50000"/>
            </a:avLst>
          </a:prstGeom>
          <a:solidFill>
            <a:srgbClr val="2B378B"/>
          </a:solidFill>
          <a:ln>
            <a:noFill/>
          </a:ln>
          <a:effectLst/>
        </p:spPr>
        <p:txBody>
          <a:bodyPr lIns="96167" tIns="48083" rIns="96167" bIns="48083" anchor="ctr"/>
          <a:lstStyle/>
          <a:p>
            <a:pPr>
              <a:lnSpc>
                <a:spcPct val="120000"/>
              </a:lnSpc>
              <a:defRPr/>
            </a:pPr>
            <a:endParaRPr lang="zh-CN" altLang="en-US" sz="1900" b="1" kern="0" dirty="0">
              <a:solidFill>
                <a:sysClr val="window" lastClr="FFFFFF"/>
              </a:solidFill>
              <a:latin typeface="微软雅黑" panose="020B0503020204020204" pitchFamily="34" charset="-122"/>
              <a:ea typeface="微软雅黑" panose="020B0503020204020204" pitchFamily="34" charset="-122"/>
            </a:endParaRPr>
          </a:p>
        </p:txBody>
      </p:sp>
      <p:sp>
        <p:nvSpPr>
          <p:cNvPr id="10" name="TextBox 9"/>
          <p:cNvSpPr txBox="1"/>
          <p:nvPr/>
        </p:nvSpPr>
        <p:spPr bwMode="auto">
          <a:xfrm>
            <a:off x="1033754" y="3182259"/>
            <a:ext cx="1551692" cy="577237"/>
          </a:xfrm>
          <a:prstGeom prst="rect">
            <a:avLst/>
          </a:prstGeom>
          <a:noFill/>
        </p:spPr>
        <p:txBody>
          <a:bodyPr lIns="96167" tIns="48083" rIns="96167" bIns="48083">
            <a:spAutoFit/>
          </a:bodyPr>
          <a:lstStyle/>
          <a:p>
            <a:pPr>
              <a:lnSpc>
                <a:spcPct val="13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1" name="TextBox 10"/>
          <p:cNvSpPr txBox="1"/>
          <p:nvPr/>
        </p:nvSpPr>
        <p:spPr bwMode="auto">
          <a:xfrm>
            <a:off x="6458032" y="3246324"/>
            <a:ext cx="1553353" cy="577237"/>
          </a:xfrm>
          <a:prstGeom prst="rect">
            <a:avLst/>
          </a:prstGeom>
          <a:noFill/>
        </p:spPr>
        <p:txBody>
          <a:bodyPr lIns="96167" tIns="48083" rIns="96167" bIns="48083">
            <a:spAutoFit/>
          </a:bodyPr>
          <a:lstStyle/>
          <a:p>
            <a:pPr>
              <a:lnSpc>
                <a:spcPct val="130000"/>
              </a:lnSpc>
            </a:pPr>
            <a:r>
              <a:rPr lang="zh-CN" altLang="en-US" sz="800" dirty="0">
                <a:solidFill>
                  <a:schemeClr val="bg1">
                    <a:lumMod val="50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zh-CN" altLang="en-US" sz="8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2" name="TextBox 19"/>
          <p:cNvSpPr txBox="1">
            <a:spLocks noChangeArrowheads="1"/>
          </p:cNvSpPr>
          <p:nvPr/>
        </p:nvSpPr>
        <p:spPr bwMode="auto">
          <a:xfrm>
            <a:off x="4042170" y="3802661"/>
            <a:ext cx="817813" cy="540165"/>
          </a:xfrm>
          <a:prstGeom prst="rect">
            <a:avLst/>
          </a:prstGeom>
          <a:noFill/>
          <a:ln>
            <a:noFill/>
          </a:ln>
        </p:spPr>
        <p:txBody>
          <a:bodyPr wrap="square" lIns="96167" tIns="48083" rIns="96167" bIns="48083">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lnSpc>
                <a:spcPct val="120000"/>
              </a:lnSpc>
              <a:defRPr/>
            </a:pPr>
            <a:r>
              <a:rPr lang="zh-CN" altLang="en-US" sz="1200" b="1" kern="0" dirty="0">
                <a:solidFill>
                  <a:schemeClr val="bg1">
                    <a:lumMod val="50000"/>
                  </a:schemeClr>
                </a:solidFill>
                <a:latin typeface="微软雅黑" panose="020B0503020204020204" pitchFamily="34" charset="-122"/>
                <a:ea typeface="微软雅黑" panose="020B0503020204020204" pitchFamily="34" charset="-122"/>
              </a:rPr>
              <a:t>单击此处添加标题</a:t>
            </a:r>
            <a:endParaRPr lang="zh-CN" altLang="en-US" sz="1200" b="1" kern="0" dirty="0">
              <a:solidFill>
                <a:schemeClr val="bg1">
                  <a:lumMod val="50000"/>
                </a:schemeClr>
              </a:solidFill>
              <a:latin typeface="微软雅黑" panose="020B0503020204020204" pitchFamily="34" charset="-122"/>
              <a:ea typeface="微软雅黑" panose="020B0503020204020204" pitchFamily="34" charset="-122"/>
            </a:endParaRPr>
          </a:p>
        </p:txBody>
      </p:sp>
      <p:pic>
        <p:nvPicPr>
          <p:cNvPr id="34" name="图片 33" descr="3"/>
          <p:cNvPicPr>
            <a:picLocks noChangeAspect="1"/>
          </p:cNvPicPr>
          <p:nvPr/>
        </p:nvPicPr>
        <p:blipFill>
          <a:blip r:embed="rId2"/>
          <a:stretch>
            <a:fillRect/>
          </a:stretch>
        </p:blipFill>
        <p:spPr>
          <a:xfrm>
            <a:off x="198755" y="288925"/>
            <a:ext cx="2427605" cy="403225"/>
          </a:xfrm>
          <a:prstGeom prst="rect">
            <a:avLst/>
          </a:prstGeom>
        </p:spPr>
      </p:pic>
    </p:spTree>
  </p:cSld>
  <p:clrMapOvr>
    <a:masterClrMapping/>
  </p:clrMapOvr>
  <p:transition spd="med" advClick="0" advTm="0">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par>
                                <p:cTn id="11" presetID="49" presetClass="entr" presetSubtype="0" decel="10000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 calcmode="lin" valueType="num">
                                      <p:cBhvr>
                                        <p:cTn id="15" dur="500" fill="hold"/>
                                        <p:tgtEl>
                                          <p:spTgt spid="7"/>
                                        </p:tgtEl>
                                        <p:attrNameLst>
                                          <p:attrName>style.rotation</p:attrName>
                                        </p:attrNameLst>
                                      </p:cBhvr>
                                      <p:tavLst>
                                        <p:tav tm="0">
                                          <p:val>
                                            <p:fltVal val="360"/>
                                          </p:val>
                                        </p:tav>
                                        <p:tav tm="100000">
                                          <p:val>
                                            <p:fltVal val="0"/>
                                          </p:val>
                                        </p:tav>
                                      </p:tavLst>
                                    </p:anim>
                                    <p:animEffect transition="in" filter="fade">
                                      <p:cBhvr>
                                        <p:cTn id="16" dur="500"/>
                                        <p:tgtEl>
                                          <p:spTgt spid="7"/>
                                        </p:tgtEl>
                                      </p:cBhvr>
                                    </p:animEffect>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lide(fromLeft)">
                                      <p:cBhvr>
                                        <p:cTn id="20" dur="500"/>
                                        <p:tgtEl>
                                          <p:spTgt spid="4"/>
                                        </p:tgtEl>
                                      </p:cBhvr>
                                    </p:animEffect>
                                  </p:childTnLst>
                                </p:cTn>
                              </p:par>
                              <p:par>
                                <p:cTn id="21" presetID="12" presetClass="entr" presetSubtype="2" fill="hold" grpId="0"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lide(fromRight)">
                                      <p:cBhvr>
                                        <p:cTn id="23" dur="500"/>
                                        <p:tgtEl>
                                          <p:spTgt spid="5"/>
                                        </p:tgtEl>
                                      </p:cBhvr>
                                    </p:animEffect>
                                  </p:childTnLst>
                                </p:cTn>
                              </p:par>
                            </p:childTnLst>
                          </p:cTn>
                        </p:par>
                        <p:par>
                          <p:cTn id="24" fill="hold">
                            <p:stCondLst>
                              <p:cond delay="1000"/>
                            </p:stCondLst>
                            <p:childTnLst>
                              <p:par>
                                <p:cTn id="25" presetID="17" presetClass="entr" presetSubtype="1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strVal val="#ppt_h"/>
                                          </p:val>
                                        </p:tav>
                                        <p:tav tm="100000">
                                          <p:val>
                                            <p:strVal val="#ppt_h"/>
                                          </p:val>
                                        </p:tav>
                                      </p:tavLst>
                                    </p:anim>
                                  </p:childTnLst>
                                </p:cTn>
                              </p:par>
                            </p:childTnLst>
                          </p:cTn>
                        </p:par>
                        <p:par>
                          <p:cTn id="29" fill="hold">
                            <p:stCondLst>
                              <p:cond delay="1500"/>
                            </p:stCondLst>
                            <p:childTnLst>
                              <p:par>
                                <p:cTn id="30" presetID="47" presetClass="entr" presetSubtype="0" fill="hold" grpId="0" nodeType="after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1000"/>
                                        <p:tgtEl>
                                          <p:spTgt spid="9"/>
                                        </p:tgtEl>
                                      </p:cBhvr>
                                    </p:animEffect>
                                    <p:anim calcmode="lin" valueType="num">
                                      <p:cBhvr>
                                        <p:cTn id="33" dur="1000" fill="hold"/>
                                        <p:tgtEl>
                                          <p:spTgt spid="9"/>
                                        </p:tgtEl>
                                        <p:attrNameLst>
                                          <p:attrName>ppt_x</p:attrName>
                                        </p:attrNameLst>
                                      </p:cBhvr>
                                      <p:tavLst>
                                        <p:tav tm="0">
                                          <p:val>
                                            <p:strVal val="#ppt_x"/>
                                          </p:val>
                                        </p:tav>
                                        <p:tav tm="100000">
                                          <p:val>
                                            <p:strVal val="#ppt_x"/>
                                          </p:val>
                                        </p:tav>
                                      </p:tavLst>
                                    </p:anim>
                                    <p:anim calcmode="lin" valueType="num">
                                      <p:cBhvr>
                                        <p:cTn id="34" dur="1000" fill="hold"/>
                                        <p:tgtEl>
                                          <p:spTgt spid="9"/>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8" presetClass="entr" presetSubtype="16" fill="hold" grpId="0" nodeType="after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diamond(in)">
                                      <p:cBhvr>
                                        <p:cTn id="38" dur="500"/>
                                        <p:tgtEl>
                                          <p:spTgt spid="12"/>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diamond(in)">
                                      <p:cBhvr>
                                        <p:cTn id="41" dur="500"/>
                                        <p:tgtEl>
                                          <p:spTgt spid="10"/>
                                        </p:tgtEl>
                                      </p:cBhvr>
                                    </p:animEffect>
                                  </p:childTnLst>
                                </p:cTn>
                              </p:par>
                              <p:par>
                                <p:cTn id="42" presetID="8" presetClass="entr" presetSubtype="16" fill="hold" grpId="0" nodeType="with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diamond(in)">
                                      <p:cBhvr>
                                        <p:cTn id="4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bldLvl="0" animBg="1"/>
      <p:bldP spid="6" grpId="0" bldLvl="0" animBg="1"/>
      <p:bldP spid="7" grpId="0" bldLvl="0" animBg="1"/>
      <p:bldP spid="8" grpId="0" bldLvl="0" animBg="1"/>
      <p:bldP spid="9" grpId="0" bldLvl="0" animBg="1"/>
      <p:bldP spid="10" grpId="0"/>
      <p:bldP spid="11" grpId="0"/>
      <p:bldP spid="12" grpId="0"/>
    </p:bldLst>
  </p:timing>
</p:sld>
</file>

<file path=ppt/tags/tag1.xml><?xml version="1.0" encoding="utf-8"?>
<p:tagLst xmlns:p="http://schemas.openxmlformats.org/presentationml/2006/main">
  <p:tag name="MH" val="20160830110146"/>
  <p:tag name="MH_LIBRARY" val="CONTENTS"/>
  <p:tag name="MH_TYPE" val="OTHERS"/>
  <p:tag name="ID" val="553512"/>
</p:tagLst>
</file>

<file path=ppt/tags/tag2.xml><?xml version="1.0" encoding="utf-8"?>
<p:tagLst xmlns:p="http://schemas.openxmlformats.org/presentationml/2006/main">
  <p:tag name="MH" val="20160830110146"/>
  <p:tag name="MH_LIBRARY" val="CONTENTS"/>
  <p:tag name="MH_TYPE" val="OTHERS"/>
  <p:tag name="ID" val="553512"/>
</p:tagLst>
</file>

<file path=ppt/tags/tag3.xml><?xml version="1.0" encoding="utf-8"?>
<p:tagLst xmlns:p="http://schemas.openxmlformats.org/presentationml/2006/main">
  <p:tag name="ISPRING_PRESENTATION_TITLE" val="6"/>
  <p:tag name="KSO_WM_DOC_GUID" val="{8f86859a-5de8-4efe-8948-e620076440b5}"/>
</p:tagLst>
</file>

<file path=ppt/theme/theme1.xml><?xml version="1.0" encoding="utf-8"?>
<a:theme xmlns:a="http://schemas.openxmlformats.org/drawingml/2006/main" name="Office 主题​​">
  <a:themeElements>
    <a:clrScheme name="自定义 112">
      <a:dk1>
        <a:sysClr val="windowText" lastClr="000000"/>
      </a:dk1>
      <a:lt1>
        <a:sysClr val="window" lastClr="FFFFFF"/>
      </a:lt1>
      <a:dk2>
        <a:srgbClr val="1F497D"/>
      </a:dk2>
      <a:lt2>
        <a:srgbClr val="EEECE1"/>
      </a:lt2>
      <a:accent1>
        <a:srgbClr val="308BC4"/>
      </a:accent1>
      <a:accent2>
        <a:srgbClr val="73C8FF"/>
      </a:accent2>
      <a:accent3>
        <a:srgbClr val="308BC4"/>
      </a:accent3>
      <a:accent4>
        <a:srgbClr val="73C8FF"/>
      </a:accent4>
      <a:accent5>
        <a:srgbClr val="308BC4"/>
      </a:accent5>
      <a:accent6>
        <a:srgbClr val="73C8FF"/>
      </a:accent6>
      <a:hlink>
        <a:srgbClr val="007FA2"/>
      </a:hlink>
      <a:folHlink>
        <a:srgbClr val="FF495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1579</Words>
  <Application>WPS 演示</Application>
  <PresentationFormat>全屏显示(16:9)</PresentationFormat>
  <Paragraphs>160</Paragraphs>
  <Slides>11</Slides>
  <Notes>25</Notes>
  <HiddenSlides>0</HiddenSlides>
  <MMClips>1</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11</vt:i4>
      </vt:variant>
    </vt:vector>
  </HeadingPairs>
  <TitlesOfParts>
    <vt:vector size="28" baseType="lpstr">
      <vt:lpstr>Arial</vt:lpstr>
      <vt:lpstr>宋体</vt:lpstr>
      <vt:lpstr>Wingdings</vt:lpstr>
      <vt:lpstr>Open Sans</vt:lpstr>
      <vt:lpstr>冬青黑体简体中文 W3</vt:lpstr>
      <vt:lpstr>微软雅黑</vt:lpstr>
      <vt:lpstr>Calibri</vt:lpstr>
      <vt:lpstr>Impact</vt:lpstr>
      <vt:lpstr>黑体</vt:lpstr>
      <vt:lpstr>Arial Unicode MS</vt:lpstr>
      <vt:lpstr>Roboto</vt:lpstr>
      <vt:lpstr>Roboto Light</vt:lpstr>
      <vt:lpstr>Aller Light</vt:lpstr>
      <vt:lpstr>Arial</vt:lpstr>
      <vt:lpstr>方圆魂心体</vt:lpstr>
      <vt:lpstr>Yahren Shadow Italic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CHINA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dc:title>
  <dc:creator>USER</dc:creator>
  <cp:lastModifiedBy>吳家小仔</cp:lastModifiedBy>
  <cp:revision>444</cp:revision>
  <dcterms:created xsi:type="dcterms:W3CDTF">2014-11-09T01:07:00Z</dcterms:created>
  <dcterms:modified xsi:type="dcterms:W3CDTF">2019-08-12T09:54:07Z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2052-11.1.0.8808</vt:lpwstr>
  </property>
</Properties>
</file>